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947" r:id="rId1"/>
  </p:sldMasterIdLst>
  <p:notesMasterIdLst>
    <p:notesMasterId r:id="rId23"/>
  </p:notesMasterIdLst>
  <p:handoutMasterIdLst>
    <p:handoutMasterId r:id="rId24"/>
  </p:handoutMasterIdLst>
  <p:sldIdLst>
    <p:sldId id="353" r:id="rId2"/>
    <p:sldId id="440" r:id="rId3"/>
    <p:sldId id="409" r:id="rId4"/>
    <p:sldId id="410" r:id="rId5"/>
    <p:sldId id="411" r:id="rId6"/>
    <p:sldId id="412" r:id="rId7"/>
    <p:sldId id="413" r:id="rId8"/>
    <p:sldId id="463" r:id="rId9"/>
    <p:sldId id="464" r:id="rId10"/>
    <p:sldId id="465" r:id="rId11"/>
    <p:sldId id="466" r:id="rId12"/>
    <p:sldId id="467" r:id="rId13"/>
    <p:sldId id="468" r:id="rId14"/>
    <p:sldId id="470" r:id="rId15"/>
    <p:sldId id="471" r:id="rId16"/>
    <p:sldId id="472" r:id="rId17"/>
    <p:sldId id="473" r:id="rId18"/>
    <p:sldId id="474" r:id="rId19"/>
    <p:sldId id="476" r:id="rId20"/>
    <p:sldId id="406" r:id="rId21"/>
    <p:sldId id="441" r:id="rId22"/>
  </p:sldIdLst>
  <p:sldSz cx="9144000" cy="5143500" type="screen16x9"/>
  <p:notesSz cx="7010400" cy="9296400"/>
  <p:embeddedFontLst>
    <p:embeddedFont>
      <p:font typeface="Angsana New" panose="02020603050405020304" pitchFamily="18" charset="-34"/>
      <p:regular r:id="rId25"/>
      <p:bold r:id="rId26"/>
      <p:italic r:id="rId27"/>
      <p:boldItalic r:id="rId28"/>
    </p:embeddedFont>
    <p:embeddedFont>
      <p:font typeface="Candara" panose="020E0502030303020204" pitchFamily="34" charset="0"/>
      <p:regular r:id="rId29"/>
      <p:bold r:id="rId30"/>
      <p:italic r:id="rId31"/>
      <p:boldItalic r:id="rId32"/>
    </p:embeddedFont>
    <p:embeddedFont>
      <p:font typeface="TH Niramit AS" panose="02000506000000020004" pitchFamily="2" charset="-34"/>
      <p:regular r:id="rId33"/>
      <p:bold r:id="rId34"/>
      <p:italic r:id="rId35"/>
      <p:boldItalic r:id="rId36"/>
    </p:embeddedFont>
    <p:embeddedFont>
      <p:font typeface="TH NiramitIT๙" panose="02000506000000020004" pitchFamily="2" charset="-34"/>
      <p:regular r:id="rId37"/>
      <p:bold r:id="rId38"/>
      <p:italic r:id="rId39"/>
    </p:embeddedFont>
    <p:embeddedFont>
      <p:font typeface="TH SarabunPSK" panose="020B0500040200020003" pitchFamily="34" charset="-34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7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13D3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98665B7-6574-423E-A4B5-A6C020D860FF}">
  <a:tblStyle styleId="{C98665B7-6574-423E-A4B5-A6C020D860F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1A8698C-63BC-4B6A-AE92-7E62379B444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69" autoAdjust="0"/>
  </p:normalViewPr>
  <p:slideViewPr>
    <p:cSldViewPr>
      <p:cViewPr varScale="1">
        <p:scale>
          <a:sx n="89" d="100"/>
          <a:sy n="89" d="100"/>
        </p:scale>
        <p:origin x="846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438" y="-114"/>
      </p:cViewPr>
      <p:guideLst>
        <p:guide orient="horz" pos="2927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7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พรธิภาดา เจริญปพิชญา" userId="e563f7afe0a7a458" providerId="LiveId" clId="{DECCCFD3-B00B-424A-9859-5C73C2DD04A2}"/>
    <pc:docChg chg="undo custSel addSld delSld modSld">
      <pc:chgData name="พรธิภาดา เจริญปพิชญา" userId="e563f7afe0a7a458" providerId="LiveId" clId="{DECCCFD3-B00B-424A-9859-5C73C2DD04A2}" dt="2023-08-31T03:10:31.798" v="1000" actId="478"/>
      <pc:docMkLst>
        <pc:docMk/>
      </pc:docMkLst>
      <pc:sldChg chg="modSp">
        <pc:chgData name="พรธิภาดา เจริญปพิชญา" userId="e563f7afe0a7a458" providerId="LiveId" clId="{DECCCFD3-B00B-424A-9859-5C73C2DD04A2}" dt="2023-08-31T02:37:15.318" v="117" actId="255"/>
        <pc:sldMkLst>
          <pc:docMk/>
          <pc:sldMk cId="1548590869" sldId="409"/>
        </pc:sldMkLst>
        <pc:spChg chg="mod">
          <ac:chgData name="พรธิภาดา เจริญปพิชญา" userId="e563f7afe0a7a458" providerId="LiveId" clId="{DECCCFD3-B00B-424A-9859-5C73C2DD04A2}" dt="2023-08-31T02:37:15.318" v="117" actId="255"/>
          <ac:spMkLst>
            <pc:docMk/>
            <pc:sldMk cId="1548590869" sldId="409"/>
            <ac:spMk id="9" creationId="{00000000-0000-0000-0000-000000000000}"/>
          </ac:spMkLst>
        </pc:spChg>
      </pc:sldChg>
      <pc:sldChg chg="modSp">
        <pc:chgData name="พรธิภาดา เจริญปพิชญา" userId="e563f7afe0a7a458" providerId="LiveId" clId="{DECCCFD3-B00B-424A-9859-5C73C2DD04A2}" dt="2023-08-31T02:37:24.665" v="118" actId="255"/>
        <pc:sldMkLst>
          <pc:docMk/>
          <pc:sldMk cId="2284940939" sldId="410"/>
        </pc:sldMkLst>
        <pc:spChg chg="mod">
          <ac:chgData name="พรธิภาดา เจริญปพิชญา" userId="e563f7afe0a7a458" providerId="LiveId" clId="{DECCCFD3-B00B-424A-9859-5C73C2DD04A2}" dt="2023-08-31T02:37:24.665" v="118" actId="255"/>
          <ac:spMkLst>
            <pc:docMk/>
            <pc:sldMk cId="2284940939" sldId="410"/>
            <ac:spMk id="14" creationId="{00000000-0000-0000-0000-000000000000}"/>
          </ac:spMkLst>
        </pc:spChg>
      </pc:sldChg>
      <pc:sldChg chg="modSp">
        <pc:chgData name="พรธิภาดา เจริญปพิชญา" userId="e563f7afe0a7a458" providerId="LiveId" clId="{DECCCFD3-B00B-424A-9859-5C73C2DD04A2}" dt="2023-08-31T02:37:31.895" v="119" actId="255"/>
        <pc:sldMkLst>
          <pc:docMk/>
          <pc:sldMk cId="3994998162" sldId="411"/>
        </pc:sldMkLst>
        <pc:spChg chg="mod">
          <ac:chgData name="พรธิภาดา เจริญปพิชญา" userId="e563f7afe0a7a458" providerId="LiveId" clId="{DECCCFD3-B00B-424A-9859-5C73C2DD04A2}" dt="2023-08-31T02:37:31.895" v="119" actId="255"/>
          <ac:spMkLst>
            <pc:docMk/>
            <pc:sldMk cId="3994998162" sldId="411"/>
            <ac:spMk id="5" creationId="{00000000-0000-0000-0000-000000000000}"/>
          </ac:spMkLst>
        </pc:spChg>
      </pc:sldChg>
      <pc:sldChg chg="add">
        <pc:chgData name="พรธิภาดา เจริญปพิชญา" userId="e563f7afe0a7a458" providerId="LiveId" clId="{DECCCFD3-B00B-424A-9859-5C73C2DD04A2}" dt="2023-08-31T02:30:04.037" v="15"/>
        <pc:sldMkLst>
          <pc:docMk/>
          <pc:sldMk cId="1884242369" sldId="412"/>
        </pc:sldMkLst>
      </pc:sldChg>
      <pc:sldChg chg="modSp add">
        <pc:chgData name="พรธิภาดา เจริญปพิชญา" userId="e563f7afe0a7a458" providerId="LiveId" clId="{DECCCFD3-B00B-424A-9859-5C73C2DD04A2}" dt="2023-08-31T03:09:31.138" v="999" actId="1035"/>
        <pc:sldMkLst>
          <pc:docMk/>
          <pc:sldMk cId="2624206695" sldId="413"/>
        </pc:sldMkLst>
        <pc:spChg chg="mod">
          <ac:chgData name="พรธิภาดา เจริญปพิชญา" userId="e563f7afe0a7a458" providerId="LiveId" clId="{DECCCFD3-B00B-424A-9859-5C73C2DD04A2}" dt="2023-08-31T03:09:31.138" v="999" actId="1035"/>
          <ac:spMkLst>
            <pc:docMk/>
            <pc:sldMk cId="2624206695" sldId="413"/>
            <ac:spMk id="8" creationId="{00000000-0000-0000-0000-000000000000}"/>
          </ac:spMkLst>
        </pc:spChg>
        <pc:spChg chg="mod">
          <ac:chgData name="พรธิภาดา เจริญปพิชญา" userId="e563f7afe0a7a458" providerId="LiveId" clId="{DECCCFD3-B00B-424A-9859-5C73C2DD04A2}" dt="2023-08-31T02:56:17.806" v="934" actId="20577"/>
          <ac:spMkLst>
            <pc:docMk/>
            <pc:sldMk cId="2624206695" sldId="413"/>
            <ac:spMk id="11" creationId="{00000000-0000-0000-0000-000000000000}"/>
          </ac:spMkLst>
        </pc:spChg>
      </pc:sldChg>
      <pc:sldChg chg="delSp modSp">
        <pc:chgData name="พรธิภาดา เจริญปพิชญา" userId="e563f7afe0a7a458" providerId="LiveId" clId="{DECCCFD3-B00B-424A-9859-5C73C2DD04A2}" dt="2023-08-31T03:10:31.798" v="1000" actId="478"/>
        <pc:sldMkLst>
          <pc:docMk/>
          <pc:sldMk cId="3712452152" sldId="441"/>
        </pc:sldMkLst>
        <pc:spChg chg="del">
          <ac:chgData name="พรธิภาดา เจริญปพิชญา" userId="e563f7afe0a7a458" providerId="LiveId" clId="{DECCCFD3-B00B-424A-9859-5C73C2DD04A2}" dt="2023-08-31T03:10:31.798" v="1000" actId="478"/>
          <ac:spMkLst>
            <pc:docMk/>
            <pc:sldMk cId="3712452152" sldId="441"/>
            <ac:spMk id="4" creationId="{00000000-0000-0000-0000-000000000000}"/>
          </ac:spMkLst>
        </pc:spChg>
        <pc:spChg chg="mod">
          <ac:chgData name="พรธิภาดา เจริญปพิชญา" userId="e563f7afe0a7a458" providerId="LiveId" clId="{DECCCFD3-B00B-424A-9859-5C73C2DD04A2}" dt="2023-08-30T06:36:32.888" v="1" actId="2711"/>
          <ac:spMkLst>
            <pc:docMk/>
            <pc:sldMk cId="3712452152" sldId="441"/>
            <ac:spMk id="5" creationId="{00000000-0000-0000-0000-000000000000}"/>
          </ac:spMkLst>
        </pc:spChg>
        <pc:spChg chg="mod">
          <ac:chgData name="พรธิภาดา เจริญปพิชญา" userId="e563f7afe0a7a458" providerId="LiveId" clId="{DECCCFD3-B00B-424A-9859-5C73C2DD04A2}" dt="2023-08-30T06:36:21.168" v="0" actId="2711"/>
          <ac:spMkLst>
            <pc:docMk/>
            <pc:sldMk cId="3712452152" sldId="441"/>
            <ac:spMk id="8" creationId="{00000000-0000-0000-0000-000000000000}"/>
          </ac:spMkLst>
        </pc:spChg>
      </pc:sldChg>
      <pc:sldChg chg="modSp">
        <pc:chgData name="พรธิภาดา เจริญปพิชญา" userId="e563f7afe0a7a458" providerId="LiveId" clId="{DECCCFD3-B00B-424A-9859-5C73C2DD04A2}" dt="2023-08-31T02:41:51.280" v="226" actId="122"/>
        <pc:sldMkLst>
          <pc:docMk/>
          <pc:sldMk cId="1951391800" sldId="463"/>
        </pc:sldMkLst>
        <pc:spChg chg="mod">
          <ac:chgData name="พรธิภาดา เจริญปพิชญา" userId="e563f7afe0a7a458" providerId="LiveId" clId="{DECCCFD3-B00B-424A-9859-5C73C2DD04A2}" dt="2023-08-31T02:41:51.280" v="226" actId="122"/>
          <ac:spMkLst>
            <pc:docMk/>
            <pc:sldMk cId="1951391800" sldId="463"/>
            <ac:spMk id="3" creationId="{00000000-0000-0000-0000-000000000000}"/>
          </ac:spMkLst>
        </pc:spChg>
        <pc:spChg chg="mod">
          <ac:chgData name="พรธิภาดา เจริญปพิชญา" userId="e563f7afe0a7a458" providerId="LiveId" clId="{DECCCFD3-B00B-424A-9859-5C73C2DD04A2}" dt="2023-08-31T02:38:50.469" v="215" actId="255"/>
          <ac:spMkLst>
            <pc:docMk/>
            <pc:sldMk cId="1951391800" sldId="463"/>
            <ac:spMk id="4" creationId="{00000000-0000-0000-0000-000000000000}"/>
          </ac:spMkLst>
        </pc:spChg>
      </pc:sldChg>
      <pc:sldChg chg="addSp delSp modSp">
        <pc:chgData name="พรธิภาดา เจริญปพิชญา" userId="e563f7afe0a7a458" providerId="LiveId" clId="{DECCCFD3-B00B-424A-9859-5C73C2DD04A2}" dt="2023-08-31T02:41:44.807" v="225" actId="122"/>
        <pc:sldMkLst>
          <pc:docMk/>
          <pc:sldMk cId="149651539" sldId="464"/>
        </pc:sldMkLst>
        <pc:spChg chg="mod">
          <ac:chgData name="พรธิภาดา เจริญปพิชญา" userId="e563f7afe0a7a458" providerId="LiveId" clId="{DECCCFD3-B00B-424A-9859-5C73C2DD04A2}" dt="2023-08-31T02:41:44.807" v="225" actId="122"/>
          <ac:spMkLst>
            <pc:docMk/>
            <pc:sldMk cId="149651539" sldId="464"/>
            <ac:spMk id="3" creationId="{00000000-0000-0000-0000-000000000000}"/>
          </ac:spMkLst>
        </pc:spChg>
        <pc:spChg chg="del mod">
          <ac:chgData name="พรธิภาดา เจริญปพิชญา" userId="e563f7afe0a7a458" providerId="LiveId" clId="{DECCCFD3-B00B-424A-9859-5C73C2DD04A2}" dt="2023-08-31T02:40:22.450" v="218" actId="478"/>
          <ac:spMkLst>
            <pc:docMk/>
            <pc:sldMk cId="149651539" sldId="464"/>
            <ac:spMk id="4" creationId="{00000000-0000-0000-0000-000000000000}"/>
          </ac:spMkLst>
        </pc:spChg>
        <pc:spChg chg="add mod">
          <ac:chgData name="พรธิภาดา เจริญปพิชญา" userId="e563f7afe0a7a458" providerId="LiveId" clId="{DECCCFD3-B00B-424A-9859-5C73C2DD04A2}" dt="2023-08-31T02:40:53.570" v="221" actId="207"/>
          <ac:spMkLst>
            <pc:docMk/>
            <pc:sldMk cId="149651539" sldId="464"/>
            <ac:spMk id="7" creationId="{74249DB7-3878-44DC-8689-CE4003A97FE2}"/>
          </ac:spMkLst>
        </pc:spChg>
        <pc:spChg chg="add del mod">
          <ac:chgData name="พรธิภาดา เจริญปพิชญา" userId="e563f7afe0a7a458" providerId="LiveId" clId="{DECCCFD3-B00B-424A-9859-5C73C2DD04A2}" dt="2023-08-31T02:40:34.175" v="219" actId="478"/>
          <ac:spMkLst>
            <pc:docMk/>
            <pc:sldMk cId="149651539" sldId="464"/>
            <ac:spMk id="8" creationId="{6696E542-A1D5-4673-8DA3-02751CCA8A04}"/>
          </ac:spMkLst>
        </pc:spChg>
      </pc:sldChg>
      <pc:sldChg chg="addSp delSp modSp">
        <pc:chgData name="พรธิภาดา เจริญปพิชญา" userId="e563f7afe0a7a458" providerId="LiveId" clId="{DECCCFD3-B00B-424A-9859-5C73C2DD04A2}" dt="2023-08-31T02:41:38.263" v="224" actId="122"/>
        <pc:sldMkLst>
          <pc:docMk/>
          <pc:sldMk cId="2825580528" sldId="465"/>
        </pc:sldMkLst>
        <pc:spChg chg="mod">
          <ac:chgData name="พรธิภาดา เจริญปพิชญา" userId="e563f7afe0a7a458" providerId="LiveId" clId="{DECCCFD3-B00B-424A-9859-5C73C2DD04A2}" dt="2023-08-31T02:41:38.263" v="224" actId="122"/>
          <ac:spMkLst>
            <pc:docMk/>
            <pc:sldMk cId="2825580528" sldId="465"/>
            <ac:spMk id="3" creationId="{00000000-0000-0000-0000-000000000000}"/>
          </ac:spMkLst>
        </pc:spChg>
        <pc:spChg chg="del">
          <ac:chgData name="พรธิภาดา เจริญปพิชญา" userId="e563f7afe0a7a458" providerId="LiveId" clId="{DECCCFD3-B00B-424A-9859-5C73C2DD04A2}" dt="2023-08-31T02:41:01.972" v="222" actId="478"/>
          <ac:spMkLst>
            <pc:docMk/>
            <pc:sldMk cId="2825580528" sldId="465"/>
            <ac:spMk id="4" creationId="{00000000-0000-0000-0000-000000000000}"/>
          </ac:spMkLst>
        </pc:spChg>
        <pc:spChg chg="add del mod">
          <ac:chgData name="พรธิภาดา เจริญปพิชญา" userId="e563f7afe0a7a458" providerId="LiveId" clId="{DECCCFD3-B00B-424A-9859-5C73C2DD04A2}" dt="2023-08-31T02:41:13.624" v="223"/>
          <ac:spMkLst>
            <pc:docMk/>
            <pc:sldMk cId="2825580528" sldId="465"/>
            <ac:spMk id="7" creationId="{0454982F-FB5E-4434-B112-569C221FD1A1}"/>
          </ac:spMkLst>
        </pc:spChg>
        <pc:spChg chg="add">
          <ac:chgData name="พรธิภาดา เจริญปพิชญา" userId="e563f7afe0a7a458" providerId="LiveId" clId="{DECCCFD3-B00B-424A-9859-5C73C2DD04A2}" dt="2023-08-31T02:41:13.624" v="223"/>
          <ac:spMkLst>
            <pc:docMk/>
            <pc:sldMk cId="2825580528" sldId="465"/>
            <ac:spMk id="8" creationId="{469EF110-72B3-4DC0-8188-BB1CE618479E}"/>
          </ac:spMkLst>
        </pc:spChg>
      </pc:sldChg>
      <pc:sldChg chg="modSp">
        <pc:chgData name="พรธิภาดา เจริญปพิชญา" userId="e563f7afe0a7a458" providerId="LiveId" clId="{DECCCFD3-B00B-424A-9859-5C73C2DD04A2}" dt="2023-08-31T03:06:20.549" v="955" actId="5793"/>
        <pc:sldMkLst>
          <pc:docMk/>
          <pc:sldMk cId="2951772016" sldId="466"/>
        </pc:sldMkLst>
        <pc:spChg chg="mod">
          <ac:chgData name="พรธิภาดา เจริญปพิชญา" userId="e563f7afe0a7a458" providerId="LiveId" clId="{DECCCFD3-B00B-424A-9859-5C73C2DD04A2}" dt="2023-08-31T03:06:20.549" v="955" actId="5793"/>
          <ac:spMkLst>
            <pc:docMk/>
            <pc:sldMk cId="2951772016" sldId="466"/>
            <ac:spMk id="2" creationId="{00000000-0000-0000-0000-000000000000}"/>
          </ac:spMkLst>
        </pc:spChg>
        <pc:spChg chg="mod">
          <ac:chgData name="พรธิภาดา เจริญปพิชญา" userId="e563f7afe0a7a458" providerId="LiveId" clId="{DECCCFD3-B00B-424A-9859-5C73C2DD04A2}" dt="2023-08-31T03:06:16.911" v="953" actId="122"/>
          <ac:spMkLst>
            <pc:docMk/>
            <pc:sldMk cId="2951772016" sldId="466"/>
            <ac:spMk id="3" creationId="{00000000-0000-0000-0000-000000000000}"/>
          </ac:spMkLst>
        </pc:spChg>
      </pc:sldChg>
      <pc:sldChg chg="addSp delSp modSp">
        <pc:chgData name="พรธิภาดา เจริญปพิชญา" userId="e563f7afe0a7a458" providerId="LiveId" clId="{DECCCFD3-B00B-424A-9859-5C73C2DD04A2}" dt="2023-08-31T02:43:36.099" v="296" actId="14100"/>
        <pc:sldMkLst>
          <pc:docMk/>
          <pc:sldMk cId="3828182405" sldId="467"/>
        </pc:sldMkLst>
        <pc:spChg chg="mod">
          <ac:chgData name="พรธิภาดา เจริญปพิชญา" userId="e563f7afe0a7a458" providerId="LiveId" clId="{DECCCFD3-B00B-424A-9859-5C73C2DD04A2}" dt="2023-08-31T02:43:36.099" v="296" actId="14100"/>
          <ac:spMkLst>
            <pc:docMk/>
            <pc:sldMk cId="3828182405" sldId="467"/>
            <ac:spMk id="2" creationId="{00000000-0000-0000-0000-000000000000}"/>
          </ac:spMkLst>
        </pc:spChg>
        <pc:spChg chg="add del">
          <ac:chgData name="พรธิภาดา เจริญปพิชญา" userId="e563f7afe0a7a458" providerId="LiveId" clId="{DECCCFD3-B00B-424A-9859-5C73C2DD04A2}" dt="2023-08-31T02:43:34.782" v="295"/>
          <ac:spMkLst>
            <pc:docMk/>
            <pc:sldMk cId="3828182405" sldId="467"/>
            <ac:spMk id="5" creationId="{F4C9EB4D-44EB-4DCF-AB07-8F710793F7A3}"/>
          </ac:spMkLst>
        </pc:spChg>
      </pc:sldChg>
      <pc:sldChg chg="addSp delSp modSp">
        <pc:chgData name="พรธิภาดา เจริญปพิชญา" userId="e563f7afe0a7a458" providerId="LiveId" clId="{DECCCFD3-B00B-424A-9859-5C73C2DD04A2}" dt="2023-08-31T03:06:47.130" v="962" actId="122"/>
        <pc:sldMkLst>
          <pc:docMk/>
          <pc:sldMk cId="4277180239" sldId="468"/>
        </pc:sldMkLst>
        <pc:spChg chg="mod">
          <ac:chgData name="พรธิภาดา เจริญปพิชญา" userId="e563f7afe0a7a458" providerId="LiveId" clId="{DECCCFD3-B00B-424A-9859-5C73C2DD04A2}" dt="2023-08-31T02:44:19.301" v="303" actId="14100"/>
          <ac:spMkLst>
            <pc:docMk/>
            <pc:sldMk cId="4277180239" sldId="468"/>
            <ac:spMk id="2" creationId="{00000000-0000-0000-0000-000000000000}"/>
          </ac:spMkLst>
        </pc:spChg>
        <pc:spChg chg="mod">
          <ac:chgData name="พรธิภาดา เจริญปพิชญา" userId="e563f7afe0a7a458" providerId="LiveId" clId="{DECCCFD3-B00B-424A-9859-5C73C2DD04A2}" dt="2023-08-31T03:06:47.130" v="962" actId="122"/>
          <ac:spMkLst>
            <pc:docMk/>
            <pc:sldMk cId="4277180239" sldId="468"/>
            <ac:spMk id="3" creationId="{00000000-0000-0000-0000-000000000000}"/>
          </ac:spMkLst>
        </pc:spChg>
        <pc:spChg chg="del">
          <ac:chgData name="พรธิภาดา เจริญปพิชญา" userId="e563f7afe0a7a458" providerId="LiveId" clId="{DECCCFD3-B00B-424A-9859-5C73C2DD04A2}" dt="2023-08-31T02:43:44.646" v="297" actId="478"/>
          <ac:spMkLst>
            <pc:docMk/>
            <pc:sldMk cId="4277180239" sldId="468"/>
            <ac:spMk id="4" creationId="{00000000-0000-0000-0000-000000000000}"/>
          </ac:spMkLst>
        </pc:spChg>
        <pc:spChg chg="add del mod">
          <ac:chgData name="พรธิภาดา เจริญปพิชญา" userId="e563f7afe0a7a458" providerId="LiveId" clId="{DECCCFD3-B00B-424A-9859-5C73C2DD04A2}" dt="2023-08-31T02:43:47.720" v="298"/>
          <ac:spMkLst>
            <pc:docMk/>
            <pc:sldMk cId="4277180239" sldId="468"/>
            <ac:spMk id="6" creationId="{E26DB168-2BD2-4A81-BA2E-AB668BBEA8F9}"/>
          </ac:spMkLst>
        </pc:spChg>
        <pc:spChg chg="add">
          <ac:chgData name="พรธิภาดา เจริญปพิชญา" userId="e563f7afe0a7a458" providerId="LiveId" clId="{DECCCFD3-B00B-424A-9859-5C73C2DD04A2}" dt="2023-08-31T02:43:47.720" v="298"/>
          <ac:spMkLst>
            <pc:docMk/>
            <pc:sldMk cId="4277180239" sldId="468"/>
            <ac:spMk id="8" creationId="{56FB1C4D-6D44-4107-9773-5163A830CA1C}"/>
          </ac:spMkLst>
        </pc:spChg>
      </pc:sldChg>
      <pc:sldChg chg="del">
        <pc:chgData name="พรธิภาดา เจริญปพิชญา" userId="e563f7afe0a7a458" providerId="LiveId" clId="{DECCCFD3-B00B-424A-9859-5C73C2DD04A2}" dt="2023-08-31T02:44:37.136" v="305" actId="2696"/>
        <pc:sldMkLst>
          <pc:docMk/>
          <pc:sldMk cId="1739555345" sldId="469"/>
        </pc:sldMkLst>
      </pc:sldChg>
      <pc:sldChg chg="addSp delSp modSp">
        <pc:chgData name="พรธิภาดา เจริญปพิชญา" userId="e563f7afe0a7a458" providerId="LiveId" clId="{DECCCFD3-B00B-424A-9859-5C73C2DD04A2}" dt="2023-08-31T02:45:20.544" v="311" actId="1036"/>
        <pc:sldMkLst>
          <pc:docMk/>
          <pc:sldMk cId="3356741251" sldId="470"/>
        </pc:sldMkLst>
        <pc:spChg chg="mod">
          <ac:chgData name="พรธิภาดา เจริญปพิชญา" userId="e563f7afe0a7a458" providerId="LiveId" clId="{DECCCFD3-B00B-424A-9859-5C73C2DD04A2}" dt="2023-08-31T02:45:12.543" v="308" actId="14100"/>
          <ac:spMkLst>
            <pc:docMk/>
            <pc:sldMk cId="3356741251" sldId="470"/>
            <ac:spMk id="2" creationId="{00000000-0000-0000-0000-000000000000}"/>
          </ac:spMkLst>
        </pc:spChg>
        <pc:spChg chg="mod">
          <ac:chgData name="พรธิภาดา เจริญปพิชญา" userId="e563f7afe0a7a458" providerId="LiveId" clId="{DECCCFD3-B00B-424A-9859-5C73C2DD04A2}" dt="2023-08-31T02:45:20.544" v="311" actId="1036"/>
          <ac:spMkLst>
            <pc:docMk/>
            <pc:sldMk cId="3356741251" sldId="470"/>
            <ac:spMk id="3" creationId="{00000000-0000-0000-0000-000000000000}"/>
          </ac:spMkLst>
        </pc:spChg>
        <pc:spChg chg="del">
          <ac:chgData name="พรธิภาดา เจริญปพิชญา" userId="e563f7afe0a7a458" providerId="LiveId" clId="{DECCCFD3-B00B-424A-9859-5C73C2DD04A2}" dt="2023-08-31T02:45:04.326" v="306" actId="478"/>
          <ac:spMkLst>
            <pc:docMk/>
            <pc:sldMk cId="3356741251" sldId="470"/>
            <ac:spMk id="4" creationId="{00000000-0000-0000-0000-000000000000}"/>
          </ac:spMkLst>
        </pc:spChg>
        <pc:spChg chg="add del mod">
          <ac:chgData name="พรธิภาดา เจริญปพิชญา" userId="e563f7afe0a7a458" providerId="LiveId" clId="{DECCCFD3-B00B-424A-9859-5C73C2DD04A2}" dt="2023-08-31T02:45:06.772" v="307"/>
          <ac:spMkLst>
            <pc:docMk/>
            <pc:sldMk cId="3356741251" sldId="470"/>
            <ac:spMk id="6" creationId="{4A05A258-1EFB-4448-BEC3-50CD3A9E02C9}"/>
          </ac:spMkLst>
        </pc:spChg>
        <pc:spChg chg="add">
          <ac:chgData name="พรธิภาดา เจริญปพิชญา" userId="e563f7afe0a7a458" providerId="LiveId" clId="{DECCCFD3-B00B-424A-9859-5C73C2DD04A2}" dt="2023-08-31T02:45:06.772" v="307"/>
          <ac:spMkLst>
            <pc:docMk/>
            <pc:sldMk cId="3356741251" sldId="470"/>
            <ac:spMk id="8" creationId="{CE4E109D-F6D6-4DAC-B2D0-DB93EC19CD3B}"/>
          </ac:spMkLst>
        </pc:spChg>
      </pc:sldChg>
      <pc:sldChg chg="modSp">
        <pc:chgData name="พรธิภาดา เจริญปพิชญา" userId="e563f7afe0a7a458" providerId="LiveId" clId="{DECCCFD3-B00B-424A-9859-5C73C2DD04A2}" dt="2023-08-31T03:07:00.712" v="969" actId="122"/>
        <pc:sldMkLst>
          <pc:docMk/>
          <pc:sldMk cId="2542845647" sldId="471"/>
        </pc:sldMkLst>
        <pc:spChg chg="mod">
          <ac:chgData name="พรธิภาดา เจริญปพิชญา" userId="e563f7afe0a7a458" providerId="LiveId" clId="{DECCCFD3-B00B-424A-9859-5C73C2DD04A2}" dt="2023-08-31T03:07:00.712" v="969" actId="122"/>
          <ac:spMkLst>
            <pc:docMk/>
            <pc:sldMk cId="2542845647" sldId="471"/>
            <ac:spMk id="3" creationId="{00000000-0000-0000-0000-000000000000}"/>
          </ac:spMkLst>
        </pc:spChg>
        <pc:picChg chg="mod">
          <ac:chgData name="พรธิภาดา เจริญปพิชญา" userId="e563f7afe0a7a458" providerId="LiveId" clId="{DECCCFD3-B00B-424A-9859-5C73C2DD04A2}" dt="2023-08-31T02:57:57.503" v="937" actId="14100"/>
          <ac:picMkLst>
            <pc:docMk/>
            <pc:sldMk cId="2542845647" sldId="471"/>
            <ac:picMk id="16386" creationId="{00000000-0000-0000-0000-000000000000}"/>
          </ac:picMkLst>
        </pc:picChg>
      </pc:sldChg>
      <pc:sldChg chg="addSp delSp modSp">
        <pc:chgData name="พรธิภาดา เจริญปพิชญา" userId="e563f7afe0a7a458" providerId="LiveId" clId="{DECCCFD3-B00B-424A-9859-5C73C2DD04A2}" dt="2023-08-31T02:46:39.867" v="319" actId="1036"/>
        <pc:sldMkLst>
          <pc:docMk/>
          <pc:sldMk cId="441669681" sldId="472"/>
        </pc:sldMkLst>
        <pc:spChg chg="mod">
          <ac:chgData name="พรธิภาดา เจริญปพิชญา" userId="e563f7afe0a7a458" providerId="LiveId" clId="{DECCCFD3-B00B-424A-9859-5C73C2DD04A2}" dt="2023-08-31T02:46:39.867" v="319" actId="1036"/>
          <ac:spMkLst>
            <pc:docMk/>
            <pc:sldMk cId="441669681" sldId="472"/>
            <ac:spMk id="2" creationId="{00000000-0000-0000-0000-000000000000}"/>
          </ac:spMkLst>
        </pc:spChg>
        <pc:spChg chg="mod">
          <ac:chgData name="พรธิภาดา เจริญปพิชญา" userId="e563f7afe0a7a458" providerId="LiveId" clId="{DECCCFD3-B00B-424A-9859-5C73C2DD04A2}" dt="2023-08-31T02:46:23.260" v="318" actId="122"/>
          <ac:spMkLst>
            <pc:docMk/>
            <pc:sldMk cId="441669681" sldId="472"/>
            <ac:spMk id="3" creationId="{00000000-0000-0000-0000-000000000000}"/>
          </ac:spMkLst>
        </pc:spChg>
        <pc:spChg chg="del">
          <ac:chgData name="พรธิภาดา เจริญปพิชญา" userId="e563f7afe0a7a458" providerId="LiveId" clId="{DECCCFD3-B00B-424A-9859-5C73C2DD04A2}" dt="2023-08-31T02:45:42.733" v="312" actId="478"/>
          <ac:spMkLst>
            <pc:docMk/>
            <pc:sldMk cId="441669681" sldId="472"/>
            <ac:spMk id="4" creationId="{00000000-0000-0000-0000-000000000000}"/>
          </ac:spMkLst>
        </pc:spChg>
        <pc:spChg chg="mod">
          <ac:chgData name="พรธิภาดา เจริญปพิชญา" userId="e563f7afe0a7a458" providerId="LiveId" clId="{DECCCFD3-B00B-424A-9859-5C73C2DD04A2}" dt="2023-08-31T02:46:13.960" v="317" actId="1036"/>
          <ac:spMkLst>
            <pc:docMk/>
            <pc:sldMk cId="441669681" sldId="472"/>
            <ac:spMk id="5" creationId="{00000000-0000-0000-0000-000000000000}"/>
          </ac:spMkLst>
        </pc:spChg>
        <pc:spChg chg="mod">
          <ac:chgData name="พรธิภาดา เจริญปพิชญา" userId="e563f7afe0a7a458" providerId="LiveId" clId="{DECCCFD3-B00B-424A-9859-5C73C2DD04A2}" dt="2023-08-31T02:46:13.960" v="317" actId="1036"/>
          <ac:spMkLst>
            <pc:docMk/>
            <pc:sldMk cId="441669681" sldId="472"/>
            <ac:spMk id="6" creationId="{00000000-0000-0000-0000-000000000000}"/>
          </ac:spMkLst>
        </pc:spChg>
        <pc:spChg chg="mod">
          <ac:chgData name="พรธิภาดา เจริญปพิชญา" userId="e563f7afe0a7a458" providerId="LiveId" clId="{DECCCFD3-B00B-424A-9859-5C73C2DD04A2}" dt="2023-08-31T02:46:13.960" v="317" actId="1036"/>
          <ac:spMkLst>
            <pc:docMk/>
            <pc:sldMk cId="441669681" sldId="472"/>
            <ac:spMk id="7" creationId="{00000000-0000-0000-0000-000000000000}"/>
          </ac:spMkLst>
        </pc:spChg>
        <pc:spChg chg="mod">
          <ac:chgData name="พรธิภาดา เจริญปพิชญา" userId="e563f7afe0a7a458" providerId="LiveId" clId="{DECCCFD3-B00B-424A-9859-5C73C2DD04A2}" dt="2023-08-31T02:46:13.960" v="317" actId="1036"/>
          <ac:spMkLst>
            <pc:docMk/>
            <pc:sldMk cId="441669681" sldId="472"/>
            <ac:spMk id="8" creationId="{00000000-0000-0000-0000-000000000000}"/>
          </ac:spMkLst>
        </pc:spChg>
        <pc:spChg chg="mod">
          <ac:chgData name="พรธิภาดา เจริญปพิชญา" userId="e563f7afe0a7a458" providerId="LiveId" clId="{DECCCFD3-B00B-424A-9859-5C73C2DD04A2}" dt="2023-08-31T02:46:13.960" v="317" actId="1036"/>
          <ac:spMkLst>
            <pc:docMk/>
            <pc:sldMk cId="441669681" sldId="472"/>
            <ac:spMk id="9" creationId="{00000000-0000-0000-0000-000000000000}"/>
          </ac:spMkLst>
        </pc:spChg>
        <pc:spChg chg="mod">
          <ac:chgData name="พรธิภาดา เจริญปพิชญา" userId="e563f7afe0a7a458" providerId="LiveId" clId="{DECCCFD3-B00B-424A-9859-5C73C2DD04A2}" dt="2023-08-31T02:46:13.960" v="317" actId="1036"/>
          <ac:spMkLst>
            <pc:docMk/>
            <pc:sldMk cId="441669681" sldId="472"/>
            <ac:spMk id="10" creationId="{00000000-0000-0000-0000-000000000000}"/>
          </ac:spMkLst>
        </pc:spChg>
        <pc:spChg chg="mod">
          <ac:chgData name="พรธิภาดา เจริญปพิชญา" userId="e563f7afe0a7a458" providerId="LiveId" clId="{DECCCFD3-B00B-424A-9859-5C73C2DD04A2}" dt="2023-08-31T02:46:13.960" v="317" actId="1036"/>
          <ac:spMkLst>
            <pc:docMk/>
            <pc:sldMk cId="441669681" sldId="472"/>
            <ac:spMk id="11" creationId="{00000000-0000-0000-0000-000000000000}"/>
          </ac:spMkLst>
        </pc:spChg>
        <pc:spChg chg="mod">
          <ac:chgData name="พรธิภาดา เจริญปพิชญา" userId="e563f7afe0a7a458" providerId="LiveId" clId="{DECCCFD3-B00B-424A-9859-5C73C2DD04A2}" dt="2023-08-31T02:46:13.960" v="317" actId="1036"/>
          <ac:spMkLst>
            <pc:docMk/>
            <pc:sldMk cId="441669681" sldId="472"/>
            <ac:spMk id="13" creationId="{00000000-0000-0000-0000-000000000000}"/>
          </ac:spMkLst>
        </pc:spChg>
        <pc:spChg chg="mod">
          <ac:chgData name="พรธิภาดา เจริญปพิชญา" userId="e563f7afe0a7a458" providerId="LiveId" clId="{DECCCFD3-B00B-424A-9859-5C73C2DD04A2}" dt="2023-08-31T02:46:13.960" v="317" actId="1036"/>
          <ac:spMkLst>
            <pc:docMk/>
            <pc:sldMk cId="441669681" sldId="472"/>
            <ac:spMk id="14" creationId="{00000000-0000-0000-0000-000000000000}"/>
          </ac:spMkLst>
        </pc:spChg>
        <pc:spChg chg="mod">
          <ac:chgData name="พรธิภาดา เจริญปพิชญา" userId="e563f7afe0a7a458" providerId="LiveId" clId="{DECCCFD3-B00B-424A-9859-5C73C2DD04A2}" dt="2023-08-31T02:46:13.960" v="317" actId="1036"/>
          <ac:spMkLst>
            <pc:docMk/>
            <pc:sldMk cId="441669681" sldId="472"/>
            <ac:spMk id="15" creationId="{00000000-0000-0000-0000-000000000000}"/>
          </ac:spMkLst>
        </pc:spChg>
        <pc:spChg chg="mod">
          <ac:chgData name="พรธิภาดา เจริญปพิชญา" userId="e563f7afe0a7a458" providerId="LiveId" clId="{DECCCFD3-B00B-424A-9859-5C73C2DD04A2}" dt="2023-08-31T02:46:13.960" v="317" actId="1036"/>
          <ac:spMkLst>
            <pc:docMk/>
            <pc:sldMk cId="441669681" sldId="472"/>
            <ac:spMk id="16" creationId="{00000000-0000-0000-0000-000000000000}"/>
          </ac:spMkLst>
        </pc:spChg>
        <pc:spChg chg="mod">
          <ac:chgData name="พรธิภาดา เจริญปพิชญา" userId="e563f7afe0a7a458" providerId="LiveId" clId="{DECCCFD3-B00B-424A-9859-5C73C2DD04A2}" dt="2023-08-31T02:46:13.960" v="317" actId="1036"/>
          <ac:spMkLst>
            <pc:docMk/>
            <pc:sldMk cId="441669681" sldId="472"/>
            <ac:spMk id="17" creationId="{00000000-0000-0000-0000-000000000000}"/>
          </ac:spMkLst>
        </pc:spChg>
        <pc:spChg chg="add del mod">
          <ac:chgData name="พรธิภาดา เจริญปพิชญา" userId="e563f7afe0a7a458" providerId="LiveId" clId="{DECCCFD3-B00B-424A-9859-5C73C2DD04A2}" dt="2023-08-31T02:45:45.635" v="313"/>
          <ac:spMkLst>
            <pc:docMk/>
            <pc:sldMk cId="441669681" sldId="472"/>
            <ac:spMk id="18" creationId="{D11B0FA2-5461-470E-83D3-070BC694C0A6}"/>
          </ac:spMkLst>
        </pc:spChg>
        <pc:spChg chg="add">
          <ac:chgData name="พรธิภาดา เจริญปพิชญา" userId="e563f7afe0a7a458" providerId="LiveId" clId="{DECCCFD3-B00B-424A-9859-5C73C2DD04A2}" dt="2023-08-31T02:45:45.635" v="313"/>
          <ac:spMkLst>
            <pc:docMk/>
            <pc:sldMk cId="441669681" sldId="472"/>
            <ac:spMk id="20" creationId="{B9D3A3EE-F3C4-42B5-815E-2E0493BCE54F}"/>
          </ac:spMkLst>
        </pc:spChg>
      </pc:sldChg>
      <pc:sldChg chg="addSp delSp modSp">
        <pc:chgData name="พรธิภาดา เจริญปพิชญา" userId="e563f7afe0a7a458" providerId="LiveId" clId="{DECCCFD3-B00B-424A-9859-5C73C2DD04A2}" dt="2023-08-31T02:47:09.632" v="322" actId="122"/>
        <pc:sldMkLst>
          <pc:docMk/>
          <pc:sldMk cId="901696842" sldId="473"/>
        </pc:sldMkLst>
        <pc:spChg chg="mod">
          <ac:chgData name="พรธิภาดา เจริญปพิชญา" userId="e563f7afe0a7a458" providerId="LiveId" clId="{DECCCFD3-B00B-424A-9859-5C73C2DD04A2}" dt="2023-08-31T02:47:09.632" v="322" actId="122"/>
          <ac:spMkLst>
            <pc:docMk/>
            <pc:sldMk cId="901696842" sldId="473"/>
            <ac:spMk id="3" creationId="{00000000-0000-0000-0000-000000000000}"/>
          </ac:spMkLst>
        </pc:spChg>
        <pc:spChg chg="del">
          <ac:chgData name="พรธิภาดา เจริญปพิชญา" userId="e563f7afe0a7a458" providerId="LiveId" clId="{DECCCFD3-B00B-424A-9859-5C73C2DD04A2}" dt="2023-08-31T02:47:02.951" v="320" actId="478"/>
          <ac:spMkLst>
            <pc:docMk/>
            <pc:sldMk cId="901696842" sldId="473"/>
            <ac:spMk id="4" creationId="{00000000-0000-0000-0000-000000000000}"/>
          </ac:spMkLst>
        </pc:spChg>
        <pc:spChg chg="add del mod">
          <ac:chgData name="พรธิภาดา เจริญปพิชญา" userId="e563f7afe0a7a458" providerId="LiveId" clId="{DECCCFD3-B00B-424A-9859-5C73C2DD04A2}" dt="2023-08-31T02:47:04.974" v="321"/>
          <ac:spMkLst>
            <pc:docMk/>
            <pc:sldMk cId="901696842" sldId="473"/>
            <ac:spMk id="6" creationId="{DC5C85CE-0CAC-4EDE-B31B-63ACB8BBFDC6}"/>
          </ac:spMkLst>
        </pc:spChg>
        <pc:spChg chg="mod">
          <ac:chgData name="พรธิภาดา เจริญปพิชญา" userId="e563f7afe0a7a458" providerId="LiveId" clId="{DECCCFD3-B00B-424A-9859-5C73C2DD04A2}" dt="2023-08-30T06:37:26.652" v="11" actId="14100"/>
          <ac:spMkLst>
            <pc:docMk/>
            <pc:sldMk cId="901696842" sldId="473"/>
            <ac:spMk id="12" creationId="{F8C6D7C7-32D9-459A-AC71-D03C118C37A1}"/>
          </ac:spMkLst>
        </pc:spChg>
        <pc:spChg chg="mod">
          <ac:chgData name="พรธิภาดา เจริญปพิชญา" userId="e563f7afe0a7a458" providerId="LiveId" clId="{DECCCFD3-B00B-424A-9859-5C73C2DD04A2}" dt="2023-08-30T06:37:29.527" v="14" actId="1038"/>
          <ac:spMkLst>
            <pc:docMk/>
            <pc:sldMk cId="901696842" sldId="473"/>
            <ac:spMk id="14" creationId="{AF0B6AFE-A72C-4707-9DCD-6660F9C5ADBC}"/>
          </ac:spMkLst>
        </pc:spChg>
        <pc:spChg chg="add">
          <ac:chgData name="พรธิภาดา เจริญปพิชญา" userId="e563f7afe0a7a458" providerId="LiveId" clId="{DECCCFD3-B00B-424A-9859-5C73C2DD04A2}" dt="2023-08-31T02:47:04.974" v="321"/>
          <ac:spMkLst>
            <pc:docMk/>
            <pc:sldMk cId="901696842" sldId="473"/>
            <ac:spMk id="15" creationId="{110F8C08-A9DD-492D-A93C-CACF456FCBB0}"/>
          </ac:spMkLst>
        </pc:spChg>
      </pc:sldChg>
      <pc:sldChg chg="addSp delSp modSp">
        <pc:chgData name="พรธิภาดา เจริญปพิชญา" userId="e563f7afe0a7a458" providerId="LiveId" clId="{DECCCFD3-B00B-424A-9859-5C73C2DD04A2}" dt="2023-08-31T03:07:48.119" v="987" actId="1038"/>
        <pc:sldMkLst>
          <pc:docMk/>
          <pc:sldMk cId="2648911920" sldId="474"/>
        </pc:sldMkLst>
        <pc:spChg chg="mod">
          <ac:chgData name="พรธิภาดา เจริญปพิชญา" userId="e563f7afe0a7a458" providerId="LiveId" clId="{DECCCFD3-B00B-424A-9859-5C73C2DD04A2}" dt="2023-08-31T02:59:00.468" v="944" actId="1035"/>
          <ac:spMkLst>
            <pc:docMk/>
            <pc:sldMk cId="2648911920" sldId="474"/>
            <ac:spMk id="2" creationId="{00000000-0000-0000-0000-000000000000}"/>
          </ac:spMkLst>
        </pc:spChg>
        <pc:spChg chg="mod">
          <ac:chgData name="พรธิภาดา เจริญปพิชญา" userId="e563f7afe0a7a458" providerId="LiveId" clId="{DECCCFD3-B00B-424A-9859-5C73C2DD04A2}" dt="2023-08-31T03:07:48.119" v="987" actId="1038"/>
          <ac:spMkLst>
            <pc:docMk/>
            <pc:sldMk cId="2648911920" sldId="474"/>
            <ac:spMk id="3" creationId="{00000000-0000-0000-0000-000000000000}"/>
          </ac:spMkLst>
        </pc:spChg>
        <pc:spChg chg="add del">
          <ac:chgData name="พรธิภาดา เจริญปพิชญา" userId="e563f7afe0a7a458" providerId="LiveId" clId="{DECCCFD3-B00B-424A-9859-5C73C2DD04A2}" dt="2023-08-31T02:51:32.371" v="685" actId="478"/>
          <ac:spMkLst>
            <pc:docMk/>
            <pc:sldMk cId="2648911920" sldId="474"/>
            <ac:spMk id="4" creationId="{00000000-0000-0000-0000-000000000000}"/>
          </ac:spMkLst>
        </pc:spChg>
        <pc:spChg chg="mod">
          <ac:chgData name="พรธิภาดา เจริญปพิชญา" userId="e563f7afe0a7a458" providerId="LiveId" clId="{DECCCFD3-B00B-424A-9859-5C73C2DD04A2}" dt="2023-08-31T03:07:41.752" v="983" actId="6549"/>
          <ac:spMkLst>
            <pc:docMk/>
            <pc:sldMk cId="2648911920" sldId="474"/>
            <ac:spMk id="5" creationId="{00000000-0000-0000-0000-000000000000}"/>
          </ac:spMkLst>
        </pc:spChg>
        <pc:spChg chg="add del mod">
          <ac:chgData name="พรธิภาดา เจริญปพิชญา" userId="e563f7afe0a7a458" providerId="LiveId" clId="{DECCCFD3-B00B-424A-9859-5C73C2DD04A2}" dt="2023-08-31T02:47:41.891" v="328" actId="478"/>
          <ac:spMkLst>
            <pc:docMk/>
            <pc:sldMk cId="2648911920" sldId="474"/>
            <ac:spMk id="8" creationId="{4C394212-7092-416D-BED4-3E24F7FB2CC4}"/>
          </ac:spMkLst>
        </pc:spChg>
        <pc:spChg chg="add del">
          <ac:chgData name="พรธิภาดา เจริญปพิชญา" userId="e563f7afe0a7a458" providerId="LiveId" clId="{DECCCFD3-B00B-424A-9859-5C73C2DD04A2}" dt="2023-08-31T02:47:41.370" v="327"/>
          <ac:spMkLst>
            <pc:docMk/>
            <pc:sldMk cId="2648911920" sldId="474"/>
            <ac:spMk id="9" creationId="{481501D7-1886-4BEA-B1F9-437368209A2F}"/>
          </ac:spMkLst>
        </pc:spChg>
        <pc:spChg chg="add del mod">
          <ac:chgData name="พรธิภาดา เจริญปพิชญา" userId="e563f7afe0a7a458" providerId="LiveId" clId="{DECCCFD3-B00B-424A-9859-5C73C2DD04A2}" dt="2023-08-31T02:51:34.137" v="686"/>
          <ac:spMkLst>
            <pc:docMk/>
            <pc:sldMk cId="2648911920" sldId="474"/>
            <ac:spMk id="11" creationId="{E0D861D1-BB0B-4364-A3DD-022D257965F9}"/>
          </ac:spMkLst>
        </pc:spChg>
        <pc:spChg chg="add">
          <ac:chgData name="พรธิภาดา เจริญปพิชญา" userId="e563f7afe0a7a458" providerId="LiveId" clId="{DECCCFD3-B00B-424A-9859-5C73C2DD04A2}" dt="2023-08-31T02:51:34.137" v="686"/>
          <ac:spMkLst>
            <pc:docMk/>
            <pc:sldMk cId="2648911920" sldId="474"/>
            <ac:spMk id="12" creationId="{6CC7DD39-7E91-4F41-8A40-3D7C0E4E5A1C}"/>
          </ac:spMkLst>
        </pc:spChg>
        <pc:picChg chg="mod">
          <ac:chgData name="พรธิภาดา เจริญปพิชญา" userId="e563f7afe0a7a458" providerId="LiveId" clId="{DECCCFD3-B00B-424A-9859-5C73C2DD04A2}" dt="2023-08-31T03:00:07.448" v="948" actId="14100"/>
          <ac:picMkLst>
            <pc:docMk/>
            <pc:sldMk cId="2648911920" sldId="474"/>
            <ac:picMk id="6" creationId="{00000000-0000-0000-0000-000000000000}"/>
          </ac:picMkLst>
        </pc:picChg>
      </pc:sldChg>
      <pc:sldChg chg="del">
        <pc:chgData name="พรธิภาดา เจริญปพิชญา" userId="e563f7afe0a7a458" providerId="LiveId" clId="{DECCCFD3-B00B-424A-9859-5C73C2DD04A2}" dt="2023-08-31T02:51:17.849" v="684" actId="2696"/>
        <pc:sldMkLst>
          <pc:docMk/>
          <pc:sldMk cId="1556264101" sldId="475"/>
        </pc:sldMkLst>
      </pc:sldChg>
      <pc:sldChg chg="addSp delSp modSp">
        <pc:chgData name="พรธิภาดา เจริญปพิชญา" userId="e563f7afe0a7a458" providerId="LiveId" clId="{DECCCFD3-B00B-424A-9859-5C73C2DD04A2}" dt="2023-08-31T03:08:13.320" v="990" actId="1036"/>
        <pc:sldMkLst>
          <pc:docMk/>
          <pc:sldMk cId="2466856851" sldId="476"/>
        </pc:sldMkLst>
        <pc:spChg chg="mod">
          <ac:chgData name="พรธิภาดา เจริญปพิชญา" userId="e563f7afe0a7a458" providerId="LiveId" clId="{DECCCFD3-B00B-424A-9859-5C73C2DD04A2}" dt="2023-08-31T02:53:21.566" v="863" actId="1036"/>
          <ac:spMkLst>
            <pc:docMk/>
            <pc:sldMk cId="2466856851" sldId="476"/>
            <ac:spMk id="2" creationId="{00000000-0000-0000-0000-000000000000}"/>
          </ac:spMkLst>
        </pc:spChg>
        <pc:spChg chg="mod">
          <ac:chgData name="พรธิภาดา เจริญปพิชญา" userId="e563f7afe0a7a458" providerId="LiveId" clId="{DECCCFD3-B00B-424A-9859-5C73C2DD04A2}" dt="2023-08-31T03:08:13.320" v="990" actId="1036"/>
          <ac:spMkLst>
            <pc:docMk/>
            <pc:sldMk cId="2466856851" sldId="476"/>
            <ac:spMk id="3" creationId="{00000000-0000-0000-0000-000000000000}"/>
          </ac:spMkLst>
        </pc:spChg>
        <pc:spChg chg="del">
          <ac:chgData name="พรธิภาดา เจริญปพิชญา" userId="e563f7afe0a7a458" providerId="LiveId" clId="{DECCCFD3-B00B-424A-9859-5C73C2DD04A2}" dt="2023-08-31T02:51:41.748" v="687" actId="478"/>
          <ac:spMkLst>
            <pc:docMk/>
            <pc:sldMk cId="2466856851" sldId="476"/>
            <ac:spMk id="4" creationId="{00000000-0000-0000-0000-000000000000}"/>
          </ac:spMkLst>
        </pc:spChg>
        <pc:spChg chg="mod">
          <ac:chgData name="พรธิภาดา เจริญปพิชญา" userId="e563f7afe0a7a458" providerId="LiveId" clId="{DECCCFD3-B00B-424A-9859-5C73C2DD04A2}" dt="2023-08-31T03:08:06.498" v="988" actId="14100"/>
          <ac:spMkLst>
            <pc:docMk/>
            <pc:sldMk cId="2466856851" sldId="476"/>
            <ac:spMk id="5" creationId="{00000000-0000-0000-0000-000000000000}"/>
          </ac:spMkLst>
        </pc:spChg>
        <pc:spChg chg="add del mod">
          <ac:chgData name="พรธิภาดา เจริญปพิชญา" userId="e563f7afe0a7a458" providerId="LiveId" clId="{DECCCFD3-B00B-424A-9859-5C73C2DD04A2}" dt="2023-08-31T02:51:44.258" v="688"/>
          <ac:spMkLst>
            <pc:docMk/>
            <pc:sldMk cId="2466856851" sldId="476"/>
            <ac:spMk id="8" creationId="{1CACA2FE-F317-431F-8524-DF970571FB29}"/>
          </ac:spMkLst>
        </pc:spChg>
        <pc:spChg chg="add">
          <ac:chgData name="พรธิภาดา เจริญปพิชญา" userId="e563f7afe0a7a458" providerId="LiveId" clId="{DECCCFD3-B00B-424A-9859-5C73C2DD04A2}" dt="2023-08-31T02:51:44.258" v="688"/>
          <ac:spMkLst>
            <pc:docMk/>
            <pc:sldMk cId="2466856851" sldId="476"/>
            <ac:spMk id="9" creationId="{4567671E-69B3-4F42-B62D-6D2DD4E1544B}"/>
          </ac:spMkLst>
        </pc:spChg>
        <pc:picChg chg="mod">
          <ac:chgData name="พรธิภาดา เจริญปพิชญา" userId="e563f7afe0a7a458" providerId="LiveId" clId="{DECCCFD3-B00B-424A-9859-5C73C2DD04A2}" dt="2023-08-31T02:52:50.280" v="840" actId="1076"/>
          <ac:picMkLst>
            <pc:docMk/>
            <pc:sldMk cId="2466856851" sldId="476"/>
            <ac:picMk id="6" creationId="{00000000-0000-0000-0000-000000000000}"/>
          </ac:picMkLst>
        </pc:picChg>
      </pc:sldChg>
      <pc:sldChg chg="new add del">
        <pc:chgData name="พรธิภาดา เจริญปพิชญา" userId="e563f7afe0a7a458" providerId="LiveId" clId="{DECCCFD3-B00B-424A-9859-5C73C2DD04A2}" dt="2023-08-31T03:06:52.394" v="965" actId="2696"/>
        <pc:sldMkLst>
          <pc:docMk/>
          <pc:sldMk cId="276927250" sldId="477"/>
        </pc:sldMkLst>
      </pc:sldChg>
      <pc:sldChg chg="new add del">
        <pc:chgData name="พรธิภาดา เจริญปพิชญา" userId="e563f7afe0a7a458" providerId="LiveId" clId="{DECCCFD3-B00B-424A-9859-5C73C2DD04A2}" dt="2023-08-31T03:07:12.724" v="975" actId="2696"/>
        <pc:sldMkLst>
          <pc:docMk/>
          <pc:sldMk cId="552040145" sldId="477"/>
        </pc:sldMkLst>
      </pc:sldChg>
      <pc:sldChg chg="modSp new add del">
        <pc:chgData name="พรธิภาดา เจริญปพิชญา" userId="e563f7afe0a7a458" providerId="LiveId" clId="{DECCCFD3-B00B-424A-9859-5C73C2DD04A2}" dt="2023-08-31T03:01:16.533" v="952" actId="2696"/>
        <pc:sldMkLst>
          <pc:docMk/>
          <pc:sldMk cId="628006012" sldId="477"/>
        </pc:sldMkLst>
        <pc:spChg chg="mod">
          <ac:chgData name="พรธิภาดา เจริญปพิชญา" userId="e563f7afe0a7a458" providerId="LiveId" clId="{DECCCFD3-B00B-424A-9859-5C73C2DD04A2}" dt="2023-08-31T03:01:07.496" v="951" actId="122"/>
          <ac:spMkLst>
            <pc:docMk/>
            <pc:sldMk cId="628006012" sldId="477"/>
            <ac:spMk id="3" creationId="{4CBC4191-9B39-4112-B7F1-4AD2FBD0544A}"/>
          </ac:spMkLst>
        </pc:spChg>
      </pc:sldChg>
      <pc:sldChg chg="new add del">
        <pc:chgData name="พรธิภาดา เจริญปพิชญา" userId="e563f7afe0a7a458" providerId="LiveId" clId="{DECCCFD3-B00B-424A-9859-5C73C2DD04A2}" dt="2023-08-31T03:07:06.122" v="972" actId="2696"/>
        <pc:sldMkLst>
          <pc:docMk/>
          <pc:sldMk cId="1533096351" sldId="477"/>
        </pc:sldMkLst>
      </pc:sldChg>
      <pc:sldChg chg="new add del">
        <pc:chgData name="พรธิภาดา เจริญปพิชญา" userId="e563f7afe0a7a458" providerId="LiveId" clId="{DECCCFD3-B00B-424A-9859-5C73C2DD04A2}" dt="2023-08-31T03:06:42.536" v="961" actId="2696"/>
        <pc:sldMkLst>
          <pc:docMk/>
          <pc:sldMk cId="1550708852" sldId="477"/>
        </pc:sldMkLst>
      </pc:sldChg>
      <pc:sldChg chg="new add del">
        <pc:chgData name="พรธิภาดา เจริญปพิชญา" userId="e563f7afe0a7a458" providerId="LiveId" clId="{DECCCFD3-B00B-424A-9859-5C73C2DD04A2}" dt="2023-08-31T03:06:56.634" v="968" actId="2696"/>
        <pc:sldMkLst>
          <pc:docMk/>
          <pc:sldMk cId="1721207557" sldId="477"/>
        </pc:sldMkLst>
      </pc:sldChg>
      <pc:sldChg chg="new add del">
        <pc:chgData name="พรธิภาดา เจริญปพิชญา" userId="e563f7afe0a7a458" providerId="LiveId" clId="{DECCCFD3-B00B-424A-9859-5C73C2DD04A2}" dt="2023-08-31T03:07:17.711" v="978" actId="2696"/>
        <pc:sldMkLst>
          <pc:docMk/>
          <pc:sldMk cId="2855138810" sldId="477"/>
        </pc:sldMkLst>
      </pc:sldChg>
      <pc:sldChg chg="del">
        <pc:chgData name="พรธิภาดา เจริญปพิชญา" userId="e563f7afe0a7a458" providerId="LiveId" clId="{DECCCFD3-B00B-424A-9859-5C73C2DD04A2}" dt="2023-08-31T02:54:54.164" v="924" actId="2696"/>
        <pc:sldMkLst>
          <pc:docMk/>
          <pc:sldMk cId="3781961673" sldId="477"/>
        </pc:sldMkLst>
      </pc:sldChg>
      <pc:sldChg chg="new add del">
        <pc:chgData name="พรธิภาดา เจริญปพิชญา" userId="e563f7afe0a7a458" providerId="LiveId" clId="{DECCCFD3-B00B-424A-9859-5C73C2DD04A2}" dt="2023-08-31T03:06:37" v="958" actId="2696"/>
        <pc:sldMkLst>
          <pc:docMk/>
          <pc:sldMk cId="4115601163" sldId="477"/>
        </pc:sldMkLst>
      </pc:sldChg>
      <pc:sldChg chg="del">
        <pc:chgData name="พรธิภาดา เจริญปพิชญา" userId="e563f7afe0a7a458" providerId="LiveId" clId="{DECCCFD3-B00B-424A-9859-5C73C2DD04A2}" dt="2023-08-31T02:54:58.492" v="925" actId="2696"/>
        <pc:sldMkLst>
          <pc:docMk/>
          <pc:sldMk cId="2585157915" sldId="478"/>
        </pc:sldMkLst>
      </pc:sldChg>
      <pc:sldChg chg="del">
        <pc:chgData name="พรธิภาดา เจริญปพิชญา" userId="e563f7afe0a7a458" providerId="LiveId" clId="{DECCCFD3-B00B-424A-9859-5C73C2DD04A2}" dt="2023-08-31T02:44:34.339" v="304" actId="2696"/>
        <pc:sldMkLst>
          <pc:docMk/>
          <pc:sldMk cId="3898095433" sldId="479"/>
        </pc:sldMkLst>
      </pc:sldChg>
      <pc:sldChg chg="del">
        <pc:chgData name="พรธิภาดา เจริญปพิชญา" userId="e563f7afe0a7a458" providerId="LiveId" clId="{DECCCFD3-B00B-424A-9859-5C73C2DD04A2}" dt="2023-08-31T02:54:45.806" v="922" actId="2696"/>
        <pc:sldMkLst>
          <pc:docMk/>
          <pc:sldMk cId="1293618390" sldId="481"/>
        </pc:sldMkLst>
      </pc:sldChg>
      <pc:sldChg chg="del">
        <pc:chgData name="พรธิภาดา เจริญปพิชญา" userId="e563f7afe0a7a458" providerId="LiveId" clId="{DECCCFD3-B00B-424A-9859-5C73C2DD04A2}" dt="2023-08-31T02:54:50.515" v="923" actId="2696"/>
        <pc:sldMkLst>
          <pc:docMk/>
          <pc:sldMk cId="1614926579" sldId="482"/>
        </pc:sldMkLst>
      </pc:sldChg>
    </pc:docChg>
  </pc:docChgLst>
  <pc:docChgLst>
    <pc:chgData name="พรธิภาดา เจริญปพิชญา" userId="e563f7afe0a7a458" providerId="LiveId" clId="{429A8314-B5D6-424F-86A9-E6832C079640}"/>
    <pc:docChg chg="undo custSel addSld delSld modSld sldOrd">
      <pc:chgData name="พรธิภาดา เจริญปพิชญา" userId="e563f7afe0a7a458" providerId="LiveId" clId="{429A8314-B5D6-424F-86A9-E6832C079640}" dt="2023-08-30T05:05:57.992" v="1292" actId="20577"/>
      <pc:docMkLst>
        <pc:docMk/>
      </pc:docMkLst>
      <pc:sldChg chg="modSp">
        <pc:chgData name="พรธิภาดา เจริญปพิชญา" userId="e563f7afe0a7a458" providerId="LiveId" clId="{429A8314-B5D6-424F-86A9-E6832C079640}" dt="2023-08-30T03:57:32.750" v="143" actId="20577"/>
        <pc:sldMkLst>
          <pc:docMk/>
          <pc:sldMk cId="2732050069" sldId="353"/>
        </pc:sldMkLst>
        <pc:spChg chg="mod">
          <ac:chgData name="พรธิภาดา เจริญปพิชญา" userId="e563f7afe0a7a458" providerId="LiveId" clId="{429A8314-B5D6-424F-86A9-E6832C079640}" dt="2023-08-30T03:57:32.750" v="143" actId="20577"/>
          <ac:spMkLst>
            <pc:docMk/>
            <pc:sldMk cId="2732050069" sldId="353"/>
            <ac:spMk id="5" creationId="{00000000-0000-0000-0000-000000000000}"/>
          </ac:spMkLst>
        </pc:spChg>
      </pc:sldChg>
      <pc:sldChg chg="modSp">
        <pc:chgData name="พรธิภาดา เจริญปพิชญา" userId="e563f7afe0a7a458" providerId="LiveId" clId="{429A8314-B5D6-424F-86A9-E6832C079640}" dt="2023-08-30T04:51:24.982" v="1200" actId="2711"/>
        <pc:sldMkLst>
          <pc:docMk/>
          <pc:sldMk cId="1548590869" sldId="409"/>
        </pc:sldMkLst>
        <pc:spChg chg="mod">
          <ac:chgData name="พรธิภาดา เจริญปพิชญา" userId="e563f7afe0a7a458" providerId="LiveId" clId="{429A8314-B5D6-424F-86A9-E6832C079640}" dt="2023-08-30T04:51:24.982" v="1200" actId="2711"/>
          <ac:spMkLst>
            <pc:docMk/>
            <pc:sldMk cId="1548590869" sldId="409"/>
            <ac:spMk id="6" creationId="{00000000-0000-0000-0000-000000000000}"/>
          </ac:spMkLst>
        </pc:spChg>
        <pc:spChg chg="mod">
          <ac:chgData name="พรธิภาดา เจริญปพิชญา" userId="e563f7afe0a7a458" providerId="LiveId" clId="{429A8314-B5D6-424F-86A9-E6832C079640}" dt="2023-08-30T04:51:24.982" v="1200" actId="2711"/>
          <ac:spMkLst>
            <pc:docMk/>
            <pc:sldMk cId="1548590869" sldId="409"/>
            <ac:spMk id="8" creationId="{00000000-0000-0000-0000-000000000000}"/>
          </ac:spMkLst>
        </pc:spChg>
        <pc:spChg chg="mod">
          <ac:chgData name="พรธิภาดา เจริญปพิชญา" userId="e563f7afe0a7a458" providerId="LiveId" clId="{429A8314-B5D6-424F-86A9-E6832C079640}" dt="2023-08-30T04:51:24.982" v="1200" actId="2711"/>
          <ac:spMkLst>
            <pc:docMk/>
            <pc:sldMk cId="1548590869" sldId="409"/>
            <ac:spMk id="9" creationId="{00000000-0000-0000-0000-000000000000}"/>
          </ac:spMkLst>
        </pc:spChg>
        <pc:spChg chg="mod">
          <ac:chgData name="พรธิภาดา เจริญปพิชญา" userId="e563f7afe0a7a458" providerId="LiveId" clId="{429A8314-B5D6-424F-86A9-E6832C079640}" dt="2023-08-30T04:51:24.982" v="1200" actId="2711"/>
          <ac:spMkLst>
            <pc:docMk/>
            <pc:sldMk cId="1548590869" sldId="409"/>
            <ac:spMk id="14" creationId="{00000000-0000-0000-0000-000000000000}"/>
          </ac:spMkLst>
        </pc:spChg>
        <pc:spChg chg="mod">
          <ac:chgData name="พรธิภาดา เจริญปพิชญา" userId="e563f7afe0a7a458" providerId="LiveId" clId="{429A8314-B5D6-424F-86A9-E6832C079640}" dt="2023-08-30T04:51:24.982" v="1200" actId="2711"/>
          <ac:spMkLst>
            <pc:docMk/>
            <pc:sldMk cId="1548590869" sldId="409"/>
            <ac:spMk id="15" creationId="{00000000-0000-0000-0000-000000000000}"/>
          </ac:spMkLst>
        </pc:spChg>
      </pc:sldChg>
      <pc:sldChg chg="modSp">
        <pc:chgData name="พรธิภาดา เจริญปพิชญา" userId="e563f7afe0a7a458" providerId="LiveId" clId="{429A8314-B5D6-424F-86A9-E6832C079640}" dt="2023-08-30T04:51:35.982" v="1201" actId="2711"/>
        <pc:sldMkLst>
          <pc:docMk/>
          <pc:sldMk cId="2284940939" sldId="410"/>
        </pc:sldMkLst>
        <pc:spChg chg="mod">
          <ac:chgData name="พรธิภาดา เจริญปพิชญา" userId="e563f7afe0a7a458" providerId="LiveId" clId="{429A8314-B5D6-424F-86A9-E6832C079640}" dt="2023-08-30T04:51:35.982" v="1201" actId="2711"/>
          <ac:spMkLst>
            <pc:docMk/>
            <pc:sldMk cId="2284940939" sldId="410"/>
            <ac:spMk id="12" creationId="{00000000-0000-0000-0000-000000000000}"/>
          </ac:spMkLst>
        </pc:spChg>
        <pc:spChg chg="mod">
          <ac:chgData name="พรธิภาดา เจริญปพิชญา" userId="e563f7afe0a7a458" providerId="LiveId" clId="{429A8314-B5D6-424F-86A9-E6832C079640}" dt="2023-08-30T04:51:35.982" v="1201" actId="2711"/>
          <ac:spMkLst>
            <pc:docMk/>
            <pc:sldMk cId="2284940939" sldId="410"/>
            <ac:spMk id="16" creationId="{00000000-0000-0000-0000-000000000000}"/>
          </ac:spMkLst>
        </pc:spChg>
        <pc:spChg chg="mod">
          <ac:chgData name="พรธิภาดา เจริญปพิชญา" userId="e563f7afe0a7a458" providerId="LiveId" clId="{429A8314-B5D6-424F-86A9-E6832C079640}" dt="2023-08-30T04:51:35.982" v="1201" actId="2711"/>
          <ac:spMkLst>
            <pc:docMk/>
            <pc:sldMk cId="2284940939" sldId="410"/>
            <ac:spMk id="17" creationId="{00000000-0000-0000-0000-000000000000}"/>
          </ac:spMkLst>
        </pc:spChg>
        <pc:spChg chg="mod">
          <ac:chgData name="พรธิภาดา เจริญปพิชญา" userId="e563f7afe0a7a458" providerId="LiveId" clId="{429A8314-B5D6-424F-86A9-E6832C079640}" dt="2023-08-30T04:51:35.982" v="1201" actId="2711"/>
          <ac:spMkLst>
            <pc:docMk/>
            <pc:sldMk cId="2284940939" sldId="410"/>
            <ac:spMk id="18" creationId="{00000000-0000-0000-0000-000000000000}"/>
          </ac:spMkLst>
        </pc:spChg>
        <pc:spChg chg="mod">
          <ac:chgData name="พรธิภาดา เจริญปพิชญา" userId="e563f7afe0a7a458" providerId="LiveId" clId="{429A8314-B5D6-424F-86A9-E6832C079640}" dt="2023-08-30T04:51:35.982" v="1201" actId="2711"/>
          <ac:spMkLst>
            <pc:docMk/>
            <pc:sldMk cId="2284940939" sldId="410"/>
            <ac:spMk id="19" creationId="{00000000-0000-0000-0000-000000000000}"/>
          </ac:spMkLst>
        </pc:spChg>
      </pc:sldChg>
      <pc:sldChg chg="modSp">
        <pc:chgData name="พรธิภาดา เจริญปพิชญา" userId="e563f7afe0a7a458" providerId="LiveId" clId="{429A8314-B5D6-424F-86A9-E6832C079640}" dt="2023-08-30T04:51:45.592" v="1202" actId="2711"/>
        <pc:sldMkLst>
          <pc:docMk/>
          <pc:sldMk cId="3994998162" sldId="411"/>
        </pc:sldMkLst>
        <pc:spChg chg="mod">
          <ac:chgData name="พรธิภาดา เจริญปพิชญา" userId="e563f7afe0a7a458" providerId="LiveId" clId="{429A8314-B5D6-424F-86A9-E6832C079640}" dt="2023-08-30T04:51:45.592" v="1202" actId="2711"/>
          <ac:spMkLst>
            <pc:docMk/>
            <pc:sldMk cId="3994998162" sldId="411"/>
            <ac:spMk id="5" creationId="{00000000-0000-0000-0000-000000000000}"/>
          </ac:spMkLst>
        </pc:spChg>
        <pc:spChg chg="mod">
          <ac:chgData name="พรธิภาดา เจริญปพิชญา" userId="e563f7afe0a7a458" providerId="LiveId" clId="{429A8314-B5D6-424F-86A9-E6832C079640}" dt="2023-08-30T04:51:45.592" v="1202" actId="2711"/>
          <ac:spMkLst>
            <pc:docMk/>
            <pc:sldMk cId="3994998162" sldId="411"/>
            <ac:spMk id="15" creationId="{00000000-0000-0000-0000-000000000000}"/>
          </ac:spMkLst>
        </pc:spChg>
        <pc:spChg chg="mod">
          <ac:chgData name="พรธิภาดา เจริญปพิชญา" userId="e563f7afe0a7a458" providerId="LiveId" clId="{429A8314-B5D6-424F-86A9-E6832C079640}" dt="2023-08-30T04:51:45.592" v="1202" actId="2711"/>
          <ac:spMkLst>
            <pc:docMk/>
            <pc:sldMk cId="3994998162" sldId="411"/>
            <ac:spMk id="16" creationId="{00000000-0000-0000-0000-000000000000}"/>
          </ac:spMkLst>
        </pc:spChg>
        <pc:spChg chg="mod">
          <ac:chgData name="พรธิภาดา เจริญปพิชญา" userId="e563f7afe0a7a458" providerId="LiveId" clId="{429A8314-B5D6-424F-86A9-E6832C079640}" dt="2023-08-30T04:51:45.592" v="1202" actId="2711"/>
          <ac:spMkLst>
            <pc:docMk/>
            <pc:sldMk cId="3994998162" sldId="411"/>
            <ac:spMk id="17" creationId="{00000000-0000-0000-0000-000000000000}"/>
          </ac:spMkLst>
        </pc:spChg>
        <pc:spChg chg="mod">
          <ac:chgData name="พรธิภาดา เจริญปพิชญา" userId="e563f7afe0a7a458" providerId="LiveId" clId="{429A8314-B5D6-424F-86A9-E6832C079640}" dt="2023-08-30T04:51:45.592" v="1202" actId="2711"/>
          <ac:spMkLst>
            <pc:docMk/>
            <pc:sldMk cId="3994998162" sldId="411"/>
            <ac:spMk id="18" creationId="{00000000-0000-0000-0000-000000000000}"/>
          </ac:spMkLst>
        </pc:spChg>
      </pc:sldChg>
      <pc:sldChg chg="del">
        <pc:chgData name="พรธิภาดา เจริญปพิชญา" userId="e563f7afe0a7a458" providerId="LiveId" clId="{429A8314-B5D6-424F-86A9-E6832C079640}" dt="2023-08-30T04:04:06.317" v="145" actId="2696"/>
        <pc:sldMkLst>
          <pc:docMk/>
          <pc:sldMk cId="1884242369" sldId="412"/>
        </pc:sldMkLst>
      </pc:sldChg>
      <pc:sldChg chg="del">
        <pc:chgData name="พรธิภาดา เจริญปพิชญา" userId="e563f7afe0a7a458" providerId="LiveId" clId="{429A8314-B5D6-424F-86A9-E6832C079640}" dt="2023-08-30T04:12:28.575" v="165" actId="2696"/>
        <pc:sldMkLst>
          <pc:docMk/>
          <pc:sldMk cId="2624206695" sldId="413"/>
        </pc:sldMkLst>
      </pc:sldChg>
      <pc:sldChg chg="del">
        <pc:chgData name="พรธิภาดา เจริญปพิชญา" userId="e563f7afe0a7a458" providerId="LiveId" clId="{429A8314-B5D6-424F-86A9-E6832C079640}" dt="2023-08-30T04:12:36.817" v="168" actId="2696"/>
        <pc:sldMkLst>
          <pc:docMk/>
          <pc:sldMk cId="739334385" sldId="419"/>
        </pc:sldMkLst>
      </pc:sldChg>
      <pc:sldChg chg="del">
        <pc:chgData name="พรธิภาดา เจริญปพิชญา" userId="e563f7afe0a7a458" providerId="LiveId" clId="{429A8314-B5D6-424F-86A9-E6832C079640}" dt="2023-08-30T04:12:34.764" v="167" actId="2696"/>
        <pc:sldMkLst>
          <pc:docMk/>
          <pc:sldMk cId="3919799164" sldId="420"/>
        </pc:sldMkLst>
      </pc:sldChg>
      <pc:sldChg chg="del">
        <pc:chgData name="พรธิภาดา เจริญปพิชญา" userId="e563f7afe0a7a458" providerId="LiveId" clId="{429A8314-B5D6-424F-86A9-E6832C079640}" dt="2023-08-30T04:12:31.440" v="166" actId="2696"/>
        <pc:sldMkLst>
          <pc:docMk/>
          <pc:sldMk cId="3712452152" sldId="421"/>
        </pc:sldMkLst>
      </pc:sldChg>
      <pc:sldChg chg="del">
        <pc:chgData name="พรธิภาดา เจริญปพิชญา" userId="e563f7afe0a7a458" providerId="LiveId" clId="{429A8314-B5D6-424F-86A9-E6832C079640}" dt="2023-08-30T04:12:38.833" v="169" actId="2696"/>
        <pc:sldMkLst>
          <pc:docMk/>
          <pc:sldMk cId="1848200093" sldId="425"/>
        </pc:sldMkLst>
      </pc:sldChg>
      <pc:sldChg chg="del">
        <pc:chgData name="พรธิภาดา เจริญปพิชญา" userId="e563f7afe0a7a458" providerId="LiveId" clId="{429A8314-B5D6-424F-86A9-E6832C079640}" dt="2023-08-30T03:50:49.213" v="2" actId="2696"/>
        <pc:sldMkLst>
          <pc:docMk/>
          <pc:sldMk cId="375888389" sldId="427"/>
        </pc:sldMkLst>
      </pc:sldChg>
      <pc:sldChg chg="del">
        <pc:chgData name="พรธิภาดา เจริญปพิชญา" userId="e563f7afe0a7a458" providerId="LiveId" clId="{429A8314-B5D6-424F-86A9-E6832C079640}" dt="2023-08-30T03:50:46.479" v="1" actId="2696"/>
        <pc:sldMkLst>
          <pc:docMk/>
          <pc:sldMk cId="3468026089" sldId="429"/>
        </pc:sldMkLst>
      </pc:sldChg>
      <pc:sldChg chg="del">
        <pc:chgData name="พรธิภาดา เจริญปพิชญา" userId="e563f7afe0a7a458" providerId="LiveId" clId="{429A8314-B5D6-424F-86A9-E6832C079640}" dt="2023-08-30T03:50:42.666" v="0" actId="2696"/>
        <pc:sldMkLst>
          <pc:docMk/>
          <pc:sldMk cId="2357512436" sldId="430"/>
        </pc:sldMkLst>
      </pc:sldChg>
      <pc:sldChg chg="del">
        <pc:chgData name="พรธิภาดา เจริญปพิชญา" userId="e563f7afe0a7a458" providerId="LiveId" clId="{429A8314-B5D6-424F-86A9-E6832C079640}" dt="2023-08-30T03:51:04.027" v="4" actId="2696"/>
        <pc:sldMkLst>
          <pc:docMk/>
          <pc:sldMk cId="2793960749" sldId="432"/>
        </pc:sldMkLst>
      </pc:sldChg>
      <pc:sldChg chg="del">
        <pc:chgData name="พรธิภาดา เจริญปพิชญา" userId="e563f7afe0a7a458" providerId="LiveId" clId="{429A8314-B5D6-424F-86A9-E6832C079640}" dt="2023-08-30T03:50:58.308" v="3" actId="2696"/>
        <pc:sldMkLst>
          <pc:docMk/>
          <pc:sldMk cId="874010886" sldId="434"/>
        </pc:sldMkLst>
      </pc:sldChg>
      <pc:sldChg chg="del">
        <pc:chgData name="พรธิภาดา เจริญปพิชญา" userId="e563f7afe0a7a458" providerId="LiveId" clId="{429A8314-B5D6-424F-86A9-E6832C079640}" dt="2023-08-30T03:51:06.793" v="5" actId="2696"/>
        <pc:sldMkLst>
          <pc:docMk/>
          <pc:sldMk cId="1212533624" sldId="436"/>
        </pc:sldMkLst>
      </pc:sldChg>
      <pc:sldChg chg="del">
        <pc:chgData name="พรธิภาดา เจริญปพิชญา" userId="e563f7afe0a7a458" providerId="LiveId" clId="{429A8314-B5D6-424F-86A9-E6832C079640}" dt="2023-08-30T03:51:15.371" v="6" actId="2696"/>
        <pc:sldMkLst>
          <pc:docMk/>
          <pc:sldMk cId="3686492577" sldId="438"/>
        </pc:sldMkLst>
      </pc:sldChg>
      <pc:sldChg chg="modSp">
        <pc:chgData name="พรธิภาดา เจริญปพิชญา" userId="e563f7afe0a7a458" providerId="LiveId" clId="{429A8314-B5D6-424F-86A9-E6832C079640}" dt="2023-08-30T04:51:06.200" v="1199" actId="6549"/>
        <pc:sldMkLst>
          <pc:docMk/>
          <pc:sldMk cId="3194452235" sldId="440"/>
        </pc:sldMkLst>
        <pc:spChg chg="mod">
          <ac:chgData name="พรธิภาดา เจริญปพิชญา" userId="e563f7afe0a7a458" providerId="LiveId" clId="{429A8314-B5D6-424F-86A9-E6832C079640}" dt="2023-08-30T04:50:36.167" v="1175" actId="2711"/>
          <ac:spMkLst>
            <pc:docMk/>
            <pc:sldMk cId="3194452235" sldId="440"/>
            <ac:spMk id="4" creationId="{00000000-0000-0000-0000-000000000000}"/>
          </ac:spMkLst>
        </pc:spChg>
        <pc:spChg chg="mod">
          <ac:chgData name="พรธิภาดา เจริญปพิชญา" userId="e563f7afe0a7a458" providerId="LiveId" clId="{429A8314-B5D6-424F-86A9-E6832C079640}" dt="2023-08-30T04:50:48.057" v="1176" actId="2711"/>
          <ac:spMkLst>
            <pc:docMk/>
            <pc:sldMk cId="3194452235" sldId="440"/>
            <ac:spMk id="5" creationId="{00000000-0000-0000-0000-000000000000}"/>
          </ac:spMkLst>
        </pc:spChg>
        <pc:spChg chg="mod">
          <ac:chgData name="พรธิภาดา เจริญปพิชญา" userId="e563f7afe0a7a458" providerId="LiveId" clId="{429A8314-B5D6-424F-86A9-E6832C079640}" dt="2023-08-30T04:51:00.309" v="1186" actId="6549"/>
          <ac:spMkLst>
            <pc:docMk/>
            <pc:sldMk cId="3194452235" sldId="440"/>
            <ac:spMk id="9" creationId="{00000000-0000-0000-0000-000000000000}"/>
          </ac:spMkLst>
        </pc:spChg>
        <pc:spChg chg="mod">
          <ac:chgData name="พรธิภาดา เจริญปพิชญา" userId="e563f7afe0a7a458" providerId="LiveId" clId="{429A8314-B5D6-424F-86A9-E6832C079640}" dt="2023-08-30T04:51:06.200" v="1199" actId="6549"/>
          <ac:spMkLst>
            <pc:docMk/>
            <pc:sldMk cId="3194452235" sldId="440"/>
            <ac:spMk id="12" creationId="{00000000-0000-0000-0000-000000000000}"/>
          </ac:spMkLst>
        </pc:spChg>
      </pc:sldChg>
      <pc:sldChg chg="add">
        <pc:chgData name="พรธิภาดา เจริญปพิชญา" userId="e563f7afe0a7a458" providerId="LiveId" clId="{429A8314-B5D6-424F-86A9-E6832C079640}" dt="2023-08-30T04:00:43.309" v="144"/>
        <pc:sldMkLst>
          <pc:docMk/>
          <pc:sldMk cId="1951391800" sldId="463"/>
        </pc:sldMkLst>
      </pc:sldChg>
      <pc:sldChg chg="modSp add ord">
        <pc:chgData name="พรธิภาดา เจริญปพิชญา" userId="e563f7afe0a7a458" providerId="LiveId" clId="{429A8314-B5D6-424F-86A9-E6832C079640}" dt="2023-08-30T05:01:17.606" v="1289" actId="6549"/>
        <pc:sldMkLst>
          <pc:docMk/>
          <pc:sldMk cId="149651539" sldId="464"/>
        </pc:sldMkLst>
        <pc:spChg chg="mod">
          <ac:chgData name="พรธิภาดา เจริญปพิชญา" userId="e563f7afe0a7a458" providerId="LiveId" clId="{429A8314-B5D6-424F-86A9-E6832C079640}" dt="2023-08-30T05:01:17.606" v="1289" actId="6549"/>
          <ac:spMkLst>
            <pc:docMk/>
            <pc:sldMk cId="149651539" sldId="464"/>
            <ac:spMk id="5" creationId="{00000000-0000-0000-0000-000000000000}"/>
          </ac:spMkLst>
        </pc:spChg>
      </pc:sldChg>
      <pc:sldChg chg="modSp add">
        <pc:chgData name="พรธิภาดา เจริญปพิชญา" userId="e563f7afe0a7a458" providerId="LiveId" clId="{429A8314-B5D6-424F-86A9-E6832C079640}" dt="2023-08-30T05:00:07.587" v="1254" actId="13904"/>
        <pc:sldMkLst>
          <pc:docMk/>
          <pc:sldMk cId="2825580528" sldId="465"/>
        </pc:sldMkLst>
        <pc:spChg chg="mod">
          <ac:chgData name="พรธิภาดา เจริญปพิชญา" userId="e563f7afe0a7a458" providerId="LiveId" clId="{429A8314-B5D6-424F-86A9-E6832C079640}" dt="2023-08-30T05:00:07.587" v="1254" actId="13904"/>
          <ac:spMkLst>
            <pc:docMk/>
            <pc:sldMk cId="2825580528" sldId="465"/>
            <ac:spMk id="2" creationId="{00000000-0000-0000-0000-000000000000}"/>
          </ac:spMkLst>
        </pc:spChg>
      </pc:sldChg>
      <pc:sldChg chg="modSp add">
        <pc:chgData name="พรธิภาดา เจริญปพิชญา" userId="e563f7afe0a7a458" providerId="LiveId" clId="{429A8314-B5D6-424F-86A9-E6832C079640}" dt="2023-08-30T04:59:36.322" v="1252" actId="1036"/>
        <pc:sldMkLst>
          <pc:docMk/>
          <pc:sldMk cId="2951772016" sldId="466"/>
        </pc:sldMkLst>
        <pc:spChg chg="mod">
          <ac:chgData name="พรธิภาดา เจริญปพิชญา" userId="e563f7afe0a7a458" providerId="LiveId" clId="{429A8314-B5D6-424F-86A9-E6832C079640}" dt="2023-08-30T04:58:56.398" v="1249" actId="20577"/>
          <ac:spMkLst>
            <pc:docMk/>
            <pc:sldMk cId="2951772016" sldId="466"/>
            <ac:spMk id="2" creationId="{00000000-0000-0000-0000-000000000000}"/>
          </ac:spMkLst>
        </pc:spChg>
        <pc:picChg chg="mod">
          <ac:chgData name="พรธิภาดา เจริญปพิชญา" userId="e563f7afe0a7a458" providerId="LiveId" clId="{429A8314-B5D6-424F-86A9-E6832C079640}" dt="2023-08-30T04:59:36.322" v="1252" actId="1036"/>
          <ac:picMkLst>
            <pc:docMk/>
            <pc:sldMk cId="2951772016" sldId="466"/>
            <ac:picMk id="4" creationId="{00000000-0000-0000-0000-000000000000}"/>
          </ac:picMkLst>
        </pc:picChg>
      </pc:sldChg>
      <pc:sldChg chg="modSp add">
        <pc:chgData name="พรธิภาดา เจริญปพิชญา" userId="e563f7afe0a7a458" providerId="LiveId" clId="{429A8314-B5D6-424F-86A9-E6832C079640}" dt="2023-08-30T04:58:32.644" v="1248" actId="1076"/>
        <pc:sldMkLst>
          <pc:docMk/>
          <pc:sldMk cId="3828182405" sldId="467"/>
        </pc:sldMkLst>
        <pc:spChg chg="mod">
          <ac:chgData name="พรธิภาดา เจริญปพิชญา" userId="e563f7afe0a7a458" providerId="LiveId" clId="{429A8314-B5D6-424F-86A9-E6832C079640}" dt="2023-08-30T04:54:23.832" v="1219"/>
          <ac:spMkLst>
            <pc:docMk/>
            <pc:sldMk cId="3828182405" sldId="467"/>
            <ac:spMk id="2" creationId="{00000000-0000-0000-0000-000000000000}"/>
          </ac:spMkLst>
        </pc:spChg>
        <pc:picChg chg="mod">
          <ac:chgData name="พรธิภาดา เจริญปพิชญา" userId="e563f7afe0a7a458" providerId="LiveId" clId="{429A8314-B5D6-424F-86A9-E6832C079640}" dt="2023-08-30T04:58:32.644" v="1248" actId="1076"/>
          <ac:picMkLst>
            <pc:docMk/>
            <pc:sldMk cId="3828182405" sldId="467"/>
            <ac:picMk id="4" creationId="{00000000-0000-0000-0000-000000000000}"/>
          </ac:picMkLst>
        </pc:picChg>
      </pc:sldChg>
      <pc:sldChg chg="modSp add">
        <pc:chgData name="พรธิภาดา เจริญปพิชญา" userId="e563f7afe0a7a458" providerId="LiveId" clId="{429A8314-B5D6-424F-86A9-E6832C079640}" dt="2023-08-30T04:55:43.734" v="1232" actId="14100"/>
        <pc:sldMkLst>
          <pc:docMk/>
          <pc:sldMk cId="4277180239" sldId="468"/>
        </pc:sldMkLst>
        <pc:spChg chg="mod">
          <ac:chgData name="พรธิภาดา เจริญปพิชญา" userId="e563f7afe0a7a458" providerId="LiveId" clId="{429A8314-B5D6-424F-86A9-E6832C079640}" dt="2023-08-30T04:55:14.359" v="1230" actId="20577"/>
          <ac:spMkLst>
            <pc:docMk/>
            <pc:sldMk cId="4277180239" sldId="468"/>
            <ac:spMk id="2" creationId="{00000000-0000-0000-0000-000000000000}"/>
          </ac:spMkLst>
        </pc:spChg>
        <pc:picChg chg="mod">
          <ac:chgData name="พรธิภาดา เจริญปพิชญา" userId="e563f7afe0a7a458" providerId="LiveId" clId="{429A8314-B5D6-424F-86A9-E6832C079640}" dt="2023-08-30T04:55:43.734" v="1232" actId="14100"/>
          <ac:picMkLst>
            <pc:docMk/>
            <pc:sldMk cId="4277180239" sldId="468"/>
            <ac:picMk id="9218" creationId="{00000000-0000-0000-0000-000000000000}"/>
          </ac:picMkLst>
        </pc:picChg>
      </pc:sldChg>
      <pc:sldChg chg="modSp add">
        <pc:chgData name="พรธิภาดา เจริญปพิชญา" userId="e563f7afe0a7a458" providerId="LiveId" clId="{429A8314-B5D6-424F-86A9-E6832C079640}" dt="2023-08-30T05:05:57.992" v="1292" actId="20577"/>
        <pc:sldMkLst>
          <pc:docMk/>
          <pc:sldMk cId="1739555345" sldId="469"/>
        </pc:sldMkLst>
        <pc:spChg chg="mod">
          <ac:chgData name="พรธิภาดา เจริญปพิชญา" userId="e563f7afe0a7a458" providerId="LiveId" clId="{429A8314-B5D6-424F-86A9-E6832C079640}" dt="2023-08-30T05:05:57.992" v="1292" actId="20577"/>
          <ac:spMkLst>
            <pc:docMk/>
            <pc:sldMk cId="1739555345" sldId="469"/>
            <ac:spMk id="2" creationId="{00000000-0000-0000-0000-000000000000}"/>
          </ac:spMkLst>
        </pc:spChg>
      </pc:sldChg>
      <pc:sldChg chg="modSp add">
        <pc:chgData name="พรธิภาดา เจริญปพิชญา" userId="e563f7afe0a7a458" providerId="LiveId" clId="{429A8314-B5D6-424F-86A9-E6832C079640}" dt="2023-08-30T04:56:28.328" v="1240" actId="20577"/>
        <pc:sldMkLst>
          <pc:docMk/>
          <pc:sldMk cId="3356741251" sldId="470"/>
        </pc:sldMkLst>
        <pc:spChg chg="mod">
          <ac:chgData name="พรธิภาดา เจริญปพิชญา" userId="e563f7afe0a7a458" providerId="LiveId" clId="{429A8314-B5D6-424F-86A9-E6832C079640}" dt="2023-08-30T04:56:28.328" v="1240" actId="20577"/>
          <ac:spMkLst>
            <pc:docMk/>
            <pc:sldMk cId="3356741251" sldId="470"/>
            <ac:spMk id="2" creationId="{00000000-0000-0000-0000-000000000000}"/>
          </ac:spMkLst>
        </pc:spChg>
      </pc:sldChg>
      <pc:sldChg chg="modSp add">
        <pc:chgData name="พรธิภาดา เจริญปพิชญา" userId="e563f7afe0a7a458" providerId="LiveId" clId="{429A8314-B5D6-424F-86A9-E6832C079640}" dt="2023-08-30T04:56:43.464" v="1241"/>
        <pc:sldMkLst>
          <pc:docMk/>
          <pc:sldMk cId="2542845647" sldId="471"/>
        </pc:sldMkLst>
        <pc:spChg chg="mod">
          <ac:chgData name="พรธิภาดา เจริญปพิชญา" userId="e563f7afe0a7a458" providerId="LiveId" clId="{429A8314-B5D6-424F-86A9-E6832C079640}" dt="2023-08-30T04:56:43.464" v="1241"/>
          <ac:spMkLst>
            <pc:docMk/>
            <pc:sldMk cId="2542845647" sldId="471"/>
            <ac:spMk id="2" creationId="{00000000-0000-0000-0000-000000000000}"/>
          </ac:spMkLst>
        </pc:spChg>
      </pc:sldChg>
      <pc:sldChg chg="modSp add">
        <pc:chgData name="พรธิภาดา เจริญปพิชญา" userId="e563f7afe0a7a458" providerId="LiveId" clId="{429A8314-B5D6-424F-86A9-E6832C079640}" dt="2023-08-30T04:57:10.800" v="1245"/>
        <pc:sldMkLst>
          <pc:docMk/>
          <pc:sldMk cId="441669681" sldId="472"/>
        </pc:sldMkLst>
        <pc:spChg chg="mod">
          <ac:chgData name="พรธิภาดา เจริญปพิชญา" userId="e563f7afe0a7a458" providerId="LiveId" clId="{429A8314-B5D6-424F-86A9-E6832C079640}" dt="2023-08-30T04:57:10.800" v="1245"/>
          <ac:spMkLst>
            <pc:docMk/>
            <pc:sldMk cId="441669681" sldId="472"/>
            <ac:spMk id="2" creationId="{00000000-0000-0000-0000-000000000000}"/>
          </ac:spMkLst>
        </pc:spChg>
        <pc:spChg chg="mod">
          <ac:chgData name="พรธิภาดา เจริญปพิชญา" userId="e563f7afe0a7a458" providerId="LiveId" clId="{429A8314-B5D6-424F-86A9-E6832C079640}" dt="2023-08-30T04:24:37.523" v="274" actId="1038"/>
          <ac:spMkLst>
            <pc:docMk/>
            <pc:sldMk cId="441669681" sldId="472"/>
            <ac:spMk id="5" creationId="{00000000-0000-0000-0000-000000000000}"/>
          </ac:spMkLst>
        </pc:spChg>
        <pc:spChg chg="mod">
          <ac:chgData name="พรธิภาดา เจริญปพิชญา" userId="e563f7afe0a7a458" providerId="LiveId" clId="{429A8314-B5D6-424F-86A9-E6832C079640}" dt="2023-08-30T04:24:50.208" v="278" actId="1035"/>
          <ac:spMkLst>
            <pc:docMk/>
            <pc:sldMk cId="441669681" sldId="472"/>
            <ac:spMk id="6" creationId="{00000000-0000-0000-0000-000000000000}"/>
          </ac:spMkLst>
        </pc:spChg>
        <pc:spChg chg="mod">
          <ac:chgData name="พรธิภาดา เจริญปพิชญา" userId="e563f7afe0a7a458" providerId="LiveId" clId="{429A8314-B5D6-424F-86A9-E6832C079640}" dt="2023-08-30T04:24:50.208" v="278" actId="1035"/>
          <ac:spMkLst>
            <pc:docMk/>
            <pc:sldMk cId="441669681" sldId="472"/>
            <ac:spMk id="7" creationId="{00000000-0000-0000-0000-000000000000}"/>
          </ac:spMkLst>
        </pc:spChg>
        <pc:spChg chg="mod">
          <ac:chgData name="พรธิภาดา เจริญปพิชญา" userId="e563f7afe0a7a458" providerId="LiveId" clId="{429A8314-B5D6-424F-86A9-E6832C079640}" dt="2023-08-30T04:24:50.208" v="278" actId="1035"/>
          <ac:spMkLst>
            <pc:docMk/>
            <pc:sldMk cId="441669681" sldId="472"/>
            <ac:spMk id="8" creationId="{00000000-0000-0000-0000-000000000000}"/>
          </ac:spMkLst>
        </pc:spChg>
        <pc:spChg chg="mod">
          <ac:chgData name="พรธิภาดา เจริญปพิชญา" userId="e563f7afe0a7a458" providerId="LiveId" clId="{429A8314-B5D6-424F-86A9-E6832C079640}" dt="2023-08-30T04:24:50.208" v="278" actId="1035"/>
          <ac:spMkLst>
            <pc:docMk/>
            <pc:sldMk cId="441669681" sldId="472"/>
            <ac:spMk id="9" creationId="{00000000-0000-0000-0000-000000000000}"/>
          </ac:spMkLst>
        </pc:spChg>
        <pc:spChg chg="mod">
          <ac:chgData name="พรธิภาดา เจริญปพิชญา" userId="e563f7afe0a7a458" providerId="LiveId" clId="{429A8314-B5D6-424F-86A9-E6832C079640}" dt="2023-08-30T04:24:50.208" v="278" actId="1035"/>
          <ac:spMkLst>
            <pc:docMk/>
            <pc:sldMk cId="441669681" sldId="472"/>
            <ac:spMk id="10" creationId="{00000000-0000-0000-0000-000000000000}"/>
          </ac:spMkLst>
        </pc:spChg>
        <pc:spChg chg="mod">
          <ac:chgData name="พรธิภาดา เจริญปพิชญา" userId="e563f7afe0a7a458" providerId="LiveId" clId="{429A8314-B5D6-424F-86A9-E6832C079640}" dt="2023-08-30T04:24:50.208" v="278" actId="1035"/>
          <ac:spMkLst>
            <pc:docMk/>
            <pc:sldMk cId="441669681" sldId="472"/>
            <ac:spMk id="11" creationId="{00000000-0000-0000-0000-000000000000}"/>
          </ac:spMkLst>
        </pc:spChg>
        <pc:spChg chg="mod">
          <ac:chgData name="พรธิภาดา เจริญปพิชญา" userId="e563f7afe0a7a458" providerId="LiveId" clId="{429A8314-B5D6-424F-86A9-E6832C079640}" dt="2023-08-30T04:24:56.145" v="280" actId="1038"/>
          <ac:spMkLst>
            <pc:docMk/>
            <pc:sldMk cId="441669681" sldId="472"/>
            <ac:spMk id="13" creationId="{00000000-0000-0000-0000-000000000000}"/>
          </ac:spMkLst>
        </pc:spChg>
        <pc:spChg chg="mod">
          <ac:chgData name="พรธิภาดา เจริญปพิชญา" userId="e563f7afe0a7a458" providerId="LiveId" clId="{429A8314-B5D6-424F-86A9-E6832C079640}" dt="2023-08-30T04:24:58.099" v="282" actId="1038"/>
          <ac:spMkLst>
            <pc:docMk/>
            <pc:sldMk cId="441669681" sldId="472"/>
            <ac:spMk id="14" creationId="{00000000-0000-0000-0000-000000000000}"/>
          </ac:spMkLst>
        </pc:spChg>
        <pc:spChg chg="mod">
          <ac:chgData name="พรธิภาดา เจริญปพิชญา" userId="e563f7afe0a7a458" providerId="LiveId" clId="{429A8314-B5D6-424F-86A9-E6832C079640}" dt="2023-08-30T04:25:03.109" v="288" actId="1035"/>
          <ac:spMkLst>
            <pc:docMk/>
            <pc:sldMk cId="441669681" sldId="472"/>
            <ac:spMk id="15" creationId="{00000000-0000-0000-0000-000000000000}"/>
          </ac:spMkLst>
        </pc:spChg>
        <pc:spChg chg="mod">
          <ac:chgData name="พรธิภาดา เจริญปพิชญา" userId="e563f7afe0a7a458" providerId="LiveId" clId="{429A8314-B5D6-424F-86A9-E6832C079640}" dt="2023-08-30T04:25:10.314" v="289" actId="1038"/>
          <ac:spMkLst>
            <pc:docMk/>
            <pc:sldMk cId="441669681" sldId="472"/>
            <ac:spMk id="17" creationId="{00000000-0000-0000-0000-000000000000}"/>
          </ac:spMkLst>
        </pc:spChg>
      </pc:sldChg>
      <pc:sldChg chg="addSp delSp modSp add">
        <pc:chgData name="พรธิภาดา เจริญปพิชญา" userId="e563f7afe0a7a458" providerId="LiveId" clId="{429A8314-B5D6-424F-86A9-E6832C079640}" dt="2023-08-30T04:57:06.503" v="1244"/>
        <pc:sldMkLst>
          <pc:docMk/>
          <pc:sldMk cId="901696842" sldId="473"/>
        </pc:sldMkLst>
        <pc:spChg chg="mod">
          <ac:chgData name="พรธิภาดา เจริญปพิชญา" userId="e563f7afe0a7a458" providerId="LiveId" clId="{429A8314-B5D6-424F-86A9-E6832C079640}" dt="2023-08-30T04:57:06.503" v="1244"/>
          <ac:spMkLst>
            <pc:docMk/>
            <pc:sldMk cId="901696842" sldId="473"/>
            <ac:spMk id="2" creationId="{00000000-0000-0000-0000-000000000000}"/>
          </ac:spMkLst>
        </pc:spChg>
        <pc:spChg chg="del mod">
          <ac:chgData name="พรธิภาดา เจริญปพิชญา" userId="e563f7afe0a7a458" providerId="LiveId" clId="{429A8314-B5D6-424F-86A9-E6832C079640}" dt="2023-08-30T04:25:37.901" v="290" actId="478"/>
          <ac:spMkLst>
            <pc:docMk/>
            <pc:sldMk cId="901696842" sldId="473"/>
            <ac:spMk id="5" creationId="{00000000-0000-0000-0000-000000000000}"/>
          </ac:spMkLst>
        </pc:spChg>
        <pc:spChg chg="del">
          <ac:chgData name="พรธิภาดา เจริญปพิชญา" userId="e563f7afe0a7a458" providerId="LiveId" clId="{429A8314-B5D6-424F-86A9-E6832C079640}" dt="2023-08-30T04:25:51.917" v="305" actId="478"/>
          <ac:spMkLst>
            <pc:docMk/>
            <pc:sldMk cId="901696842" sldId="473"/>
            <ac:spMk id="6" creationId="{00000000-0000-0000-0000-000000000000}"/>
          </ac:spMkLst>
        </pc:spChg>
        <pc:spChg chg="del">
          <ac:chgData name="พรธิภาดา เจริญปพิชญา" userId="e563f7afe0a7a458" providerId="LiveId" clId="{429A8314-B5D6-424F-86A9-E6832C079640}" dt="2023-08-30T04:26:08.559" v="338" actId="478"/>
          <ac:spMkLst>
            <pc:docMk/>
            <pc:sldMk cId="901696842" sldId="473"/>
            <ac:spMk id="7" creationId="{00000000-0000-0000-0000-000000000000}"/>
          </ac:spMkLst>
        </pc:spChg>
        <pc:spChg chg="del">
          <ac:chgData name="พรธิภาดา เจริญปพิชญา" userId="e563f7afe0a7a458" providerId="LiveId" clId="{429A8314-B5D6-424F-86A9-E6832C079640}" dt="2023-08-30T04:26:09.684" v="339" actId="478"/>
          <ac:spMkLst>
            <pc:docMk/>
            <pc:sldMk cId="901696842" sldId="473"/>
            <ac:spMk id="8" creationId="{00000000-0000-0000-0000-000000000000}"/>
          </ac:spMkLst>
        </pc:spChg>
        <pc:spChg chg="add mod">
          <ac:chgData name="พรธิภาดา เจริญปพิชญา" userId="e563f7afe0a7a458" providerId="LiveId" clId="{429A8314-B5D6-424F-86A9-E6832C079640}" dt="2023-08-30T04:25:49.074" v="304" actId="20577"/>
          <ac:spMkLst>
            <pc:docMk/>
            <pc:sldMk cId="901696842" sldId="473"/>
            <ac:spMk id="10" creationId="{C95EA383-CC48-4ABC-9626-B46388D64FCB}"/>
          </ac:spMkLst>
        </pc:spChg>
        <pc:spChg chg="add mod">
          <ac:chgData name="พรธิภาดา เจริญปพิชญา" userId="e563f7afe0a7a458" providerId="LiveId" clId="{429A8314-B5D6-424F-86A9-E6832C079640}" dt="2023-08-30T04:26:35.189" v="363" actId="14100"/>
          <ac:spMkLst>
            <pc:docMk/>
            <pc:sldMk cId="901696842" sldId="473"/>
            <ac:spMk id="12" creationId="{F8C6D7C7-32D9-459A-AC71-D03C118C37A1}"/>
          </ac:spMkLst>
        </pc:spChg>
        <pc:spChg chg="add mod">
          <ac:chgData name="พรธิภาดา เจริญปพิชญา" userId="e563f7afe0a7a458" providerId="LiveId" clId="{429A8314-B5D6-424F-86A9-E6832C079640}" dt="2023-08-30T04:26:21.969" v="361" actId="1038"/>
          <ac:spMkLst>
            <pc:docMk/>
            <pc:sldMk cId="901696842" sldId="473"/>
            <ac:spMk id="13" creationId="{C0C18656-5AFF-40F4-991A-423002C6E797}"/>
          </ac:spMkLst>
        </pc:spChg>
        <pc:spChg chg="add mod">
          <ac:chgData name="พรธิภาดา เจริญปพิชญา" userId="e563f7afe0a7a458" providerId="LiveId" clId="{429A8314-B5D6-424F-86A9-E6832C079640}" dt="2023-08-30T04:26:39.689" v="369" actId="1038"/>
          <ac:spMkLst>
            <pc:docMk/>
            <pc:sldMk cId="901696842" sldId="473"/>
            <ac:spMk id="14" creationId="{AF0B6AFE-A72C-4707-9DCD-6660F9C5ADBC}"/>
          </ac:spMkLst>
        </pc:spChg>
      </pc:sldChg>
      <pc:sldChg chg="modSp add">
        <pc:chgData name="พรธิภาดา เจริญปพิชญา" userId="e563f7afe0a7a458" providerId="LiveId" clId="{429A8314-B5D6-424F-86A9-E6832C079640}" dt="2023-08-30T04:27:52.275" v="385" actId="255"/>
        <pc:sldMkLst>
          <pc:docMk/>
          <pc:sldMk cId="2648911920" sldId="474"/>
        </pc:sldMkLst>
        <pc:spChg chg="mod">
          <ac:chgData name="พรธิภาดา เจริญปพิชญา" userId="e563f7afe0a7a458" providerId="LiveId" clId="{429A8314-B5D6-424F-86A9-E6832C079640}" dt="2023-08-30T04:27:18.575" v="373" actId="20578"/>
          <ac:spMkLst>
            <pc:docMk/>
            <pc:sldMk cId="2648911920" sldId="474"/>
            <ac:spMk id="2" creationId="{00000000-0000-0000-0000-000000000000}"/>
          </ac:spMkLst>
        </pc:spChg>
        <pc:spChg chg="mod">
          <ac:chgData name="พรธิภาดา เจริญปพิชญา" userId="e563f7afe0a7a458" providerId="LiveId" clId="{429A8314-B5D6-424F-86A9-E6832C079640}" dt="2023-08-30T04:27:52.275" v="385" actId="255"/>
          <ac:spMkLst>
            <pc:docMk/>
            <pc:sldMk cId="2648911920" sldId="474"/>
            <ac:spMk id="5" creationId="{00000000-0000-0000-0000-000000000000}"/>
          </ac:spMkLst>
        </pc:spChg>
      </pc:sldChg>
      <pc:sldChg chg="modSp add">
        <pc:chgData name="พรธิภาดา เจริญปพิชญา" userId="e563f7afe0a7a458" providerId="LiveId" clId="{429A8314-B5D6-424F-86A9-E6832C079640}" dt="2023-08-30T04:28:19.221" v="406" actId="20577"/>
        <pc:sldMkLst>
          <pc:docMk/>
          <pc:sldMk cId="1556264101" sldId="475"/>
        </pc:sldMkLst>
        <pc:spChg chg="mod">
          <ac:chgData name="พรธิภาดา เจริญปพิชญา" userId="e563f7afe0a7a458" providerId="LiveId" clId="{429A8314-B5D6-424F-86A9-E6832C079640}" dt="2023-08-30T04:28:19.221" v="406" actId="20577"/>
          <ac:spMkLst>
            <pc:docMk/>
            <pc:sldMk cId="1556264101" sldId="475"/>
            <ac:spMk id="2" creationId="{00000000-0000-0000-0000-000000000000}"/>
          </ac:spMkLst>
        </pc:spChg>
      </pc:sldChg>
      <pc:sldChg chg="modSp add">
        <pc:chgData name="พรธิภาดา เจริญปพิชญา" userId="e563f7afe0a7a458" providerId="LiveId" clId="{429A8314-B5D6-424F-86A9-E6832C079640}" dt="2023-08-30T04:28:46.556" v="412" actId="13904"/>
        <pc:sldMkLst>
          <pc:docMk/>
          <pc:sldMk cId="2466856851" sldId="476"/>
        </pc:sldMkLst>
        <pc:spChg chg="mod">
          <ac:chgData name="พรธิภาดา เจริญปพิชญา" userId="e563f7afe0a7a458" providerId="LiveId" clId="{429A8314-B5D6-424F-86A9-E6832C079640}" dt="2023-08-30T04:28:38.165" v="410" actId="113"/>
          <ac:spMkLst>
            <pc:docMk/>
            <pc:sldMk cId="2466856851" sldId="476"/>
            <ac:spMk id="2" creationId="{00000000-0000-0000-0000-000000000000}"/>
          </ac:spMkLst>
        </pc:spChg>
        <pc:spChg chg="mod">
          <ac:chgData name="พรธิภาดา เจริญปพิชญา" userId="e563f7afe0a7a458" providerId="LiveId" clId="{429A8314-B5D6-424F-86A9-E6832C079640}" dt="2023-08-30T04:28:46.556" v="412" actId="13904"/>
          <ac:spMkLst>
            <pc:docMk/>
            <pc:sldMk cId="2466856851" sldId="476"/>
            <ac:spMk id="5" creationId="{00000000-0000-0000-0000-000000000000}"/>
          </ac:spMkLst>
        </pc:spChg>
      </pc:sldChg>
      <pc:sldChg chg="modSp add">
        <pc:chgData name="พรธิภาดา เจริญปพิชญา" userId="e563f7afe0a7a458" providerId="LiveId" clId="{429A8314-B5D6-424F-86A9-E6832C079640}" dt="2023-08-30T04:48:53.707" v="1163" actId="113"/>
        <pc:sldMkLst>
          <pc:docMk/>
          <pc:sldMk cId="3781961673" sldId="477"/>
        </pc:sldMkLst>
        <pc:spChg chg="mod">
          <ac:chgData name="พรธิภาดา เจริญปพิชญา" userId="e563f7afe0a7a458" providerId="LiveId" clId="{429A8314-B5D6-424F-86A9-E6832C079640}" dt="2023-08-30T04:47:46.585" v="1147"/>
          <ac:spMkLst>
            <pc:docMk/>
            <pc:sldMk cId="3781961673" sldId="477"/>
            <ac:spMk id="6" creationId="{00000000-0000-0000-0000-000000000000}"/>
          </ac:spMkLst>
        </pc:spChg>
        <pc:spChg chg="mod">
          <ac:chgData name="พรธิภาดา เจริญปพิชญา" userId="e563f7afe0a7a458" providerId="LiveId" clId="{429A8314-B5D6-424F-86A9-E6832C079640}" dt="2023-08-30T04:48:18.243" v="1151" actId="207"/>
          <ac:spMkLst>
            <pc:docMk/>
            <pc:sldMk cId="3781961673" sldId="477"/>
            <ac:spMk id="9" creationId="{00000000-0000-0000-0000-000000000000}"/>
          </ac:spMkLst>
        </pc:spChg>
        <pc:spChg chg="mod">
          <ac:chgData name="พรธิภาดา เจริญปพิชญา" userId="e563f7afe0a7a458" providerId="LiveId" clId="{429A8314-B5D6-424F-86A9-E6832C079640}" dt="2023-08-30T04:48:30.619" v="1155" actId="20577"/>
          <ac:spMkLst>
            <pc:docMk/>
            <pc:sldMk cId="3781961673" sldId="477"/>
            <ac:spMk id="10" creationId="{00000000-0000-0000-0000-000000000000}"/>
          </ac:spMkLst>
        </pc:spChg>
        <pc:spChg chg="mod">
          <ac:chgData name="พรธิภาดา เจริญปพิชญา" userId="e563f7afe0a7a458" providerId="LiveId" clId="{429A8314-B5D6-424F-86A9-E6832C079640}" dt="2023-08-30T04:48:35.918" v="1157" actId="113"/>
          <ac:spMkLst>
            <pc:docMk/>
            <pc:sldMk cId="3781961673" sldId="477"/>
            <ac:spMk id="11" creationId="{00000000-0000-0000-0000-000000000000}"/>
          </ac:spMkLst>
        </pc:spChg>
        <pc:spChg chg="mod">
          <ac:chgData name="พรธิภาดา เจริญปพิชญา" userId="e563f7afe0a7a458" providerId="LiveId" clId="{429A8314-B5D6-424F-86A9-E6832C079640}" dt="2023-08-30T04:48:41.468" v="1159" actId="113"/>
          <ac:spMkLst>
            <pc:docMk/>
            <pc:sldMk cId="3781961673" sldId="477"/>
            <ac:spMk id="12" creationId="{00000000-0000-0000-0000-000000000000}"/>
          </ac:spMkLst>
        </pc:spChg>
        <pc:spChg chg="mod">
          <ac:chgData name="พรธิภาดา เจริญปพิชญา" userId="e563f7afe0a7a458" providerId="LiveId" clId="{429A8314-B5D6-424F-86A9-E6832C079640}" dt="2023-08-30T04:48:47.771" v="1161" actId="207"/>
          <ac:spMkLst>
            <pc:docMk/>
            <pc:sldMk cId="3781961673" sldId="477"/>
            <ac:spMk id="13" creationId="{00000000-0000-0000-0000-000000000000}"/>
          </ac:spMkLst>
        </pc:spChg>
        <pc:spChg chg="mod">
          <ac:chgData name="พรธิภาดา เจริญปพิชญา" userId="e563f7afe0a7a458" providerId="LiveId" clId="{429A8314-B5D6-424F-86A9-E6832C079640}" dt="2023-08-30T04:48:53.707" v="1163" actId="113"/>
          <ac:spMkLst>
            <pc:docMk/>
            <pc:sldMk cId="3781961673" sldId="477"/>
            <ac:spMk id="14" creationId="{00000000-0000-0000-0000-000000000000}"/>
          </ac:spMkLst>
        </pc:spChg>
      </pc:sldChg>
      <pc:sldChg chg="modSp add">
        <pc:chgData name="พรธิภาดา เจริญปพิชญา" userId="e563f7afe0a7a458" providerId="LiveId" clId="{429A8314-B5D6-424F-86A9-E6832C079640}" dt="2023-08-30T04:49:29.949" v="1174" actId="20577"/>
        <pc:sldMkLst>
          <pc:docMk/>
          <pc:sldMk cId="2585157915" sldId="478"/>
        </pc:sldMkLst>
        <pc:spChg chg="mod">
          <ac:chgData name="พรธิภาดา เจริญปพิชญา" userId="e563f7afe0a7a458" providerId="LiveId" clId="{429A8314-B5D6-424F-86A9-E6832C079640}" dt="2023-08-30T04:49:29.949" v="1174" actId="20577"/>
          <ac:spMkLst>
            <pc:docMk/>
            <pc:sldMk cId="2585157915" sldId="478"/>
            <ac:spMk id="2" creationId="{00000000-0000-0000-0000-000000000000}"/>
          </ac:spMkLst>
        </pc:spChg>
      </pc:sldChg>
      <pc:sldChg chg="modSp add">
        <pc:chgData name="พรธิภาดา เจริญปพิชญา" userId="e563f7afe0a7a458" providerId="LiveId" clId="{429A8314-B5D6-424F-86A9-E6832C079640}" dt="2023-08-30T04:55:58.513" v="1233"/>
        <pc:sldMkLst>
          <pc:docMk/>
          <pc:sldMk cId="3898095433" sldId="479"/>
        </pc:sldMkLst>
        <pc:spChg chg="mod">
          <ac:chgData name="พรธิภาดา เจริญปพิชญา" userId="e563f7afe0a7a458" providerId="LiveId" clId="{429A8314-B5D6-424F-86A9-E6832C079640}" dt="2023-08-30T04:55:58.513" v="1233"/>
          <ac:spMkLst>
            <pc:docMk/>
            <pc:sldMk cId="3898095433" sldId="479"/>
            <ac:spMk id="6" creationId="{00000000-0000-0000-0000-000000000000}"/>
          </ac:spMkLst>
        </pc:spChg>
      </pc:sldChg>
      <pc:sldChg chg="modSp add">
        <pc:chgData name="พรธิภาดา เจริญปพิชญา" userId="e563f7afe0a7a458" providerId="LiveId" clId="{429A8314-B5D6-424F-86A9-E6832C079640}" dt="2023-08-30T04:57:41.470" v="1246" actId="20577"/>
        <pc:sldMkLst>
          <pc:docMk/>
          <pc:sldMk cId="1293618390" sldId="481"/>
        </pc:sldMkLst>
        <pc:spChg chg="mod">
          <ac:chgData name="พรธิภาดา เจริญปพิชญา" userId="e563f7afe0a7a458" providerId="LiveId" clId="{429A8314-B5D6-424F-86A9-E6832C079640}" dt="2023-08-30T04:57:41.470" v="1246" actId="20577"/>
          <ac:spMkLst>
            <pc:docMk/>
            <pc:sldMk cId="1293618390" sldId="481"/>
            <ac:spMk id="2" creationId="{00000000-0000-0000-0000-000000000000}"/>
          </ac:spMkLst>
        </pc:spChg>
      </pc:sldChg>
      <pc:sldChg chg="modSp add">
        <pc:chgData name="พรธิภาดา เจริญปพิชญา" userId="e563f7afe0a7a458" providerId="LiveId" clId="{429A8314-B5D6-424F-86A9-E6832C079640}" dt="2023-08-30T04:57:55.655" v="1247"/>
        <pc:sldMkLst>
          <pc:docMk/>
          <pc:sldMk cId="1614926579" sldId="482"/>
        </pc:sldMkLst>
        <pc:spChg chg="mod">
          <ac:chgData name="พรธิภาดา เจริญปพิชญา" userId="e563f7afe0a7a458" providerId="LiveId" clId="{429A8314-B5D6-424F-86A9-E6832C079640}" dt="2023-08-30T04:57:55.655" v="1247"/>
          <ac:spMkLst>
            <pc:docMk/>
            <pc:sldMk cId="1614926579" sldId="482"/>
            <ac:spMk id="2" creationId="{00000000-0000-0000-0000-000000000000}"/>
          </ac:spMkLst>
        </pc:spChg>
      </pc:sldChg>
      <pc:sldMasterChg chg="delSldLayout">
        <pc:chgData name="พรธิภาดา เจริญปพิชญา" userId="e563f7afe0a7a458" providerId="LiveId" clId="{429A8314-B5D6-424F-86A9-E6832C079640}" dt="2023-08-30T04:12:38.833" v="169" actId="2696"/>
        <pc:sldMasterMkLst>
          <pc:docMk/>
          <pc:sldMasterMk cId="0" sldId="2147483947"/>
        </pc:sldMasterMkLst>
        <pc:sldLayoutChg chg="del">
          <pc:chgData name="พรธิภาดา เจริญปพิชญา" userId="e563f7afe0a7a458" providerId="LiveId" clId="{429A8314-B5D6-424F-86A9-E6832C079640}" dt="2023-08-30T04:12:38.833" v="169" actId="2696"/>
          <pc:sldLayoutMkLst>
            <pc:docMk/>
            <pc:sldMasterMk cId="0" sldId="2147483947"/>
            <pc:sldLayoutMk cId="0" sldId="2147483960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8025569"/>
      </p:ext>
    </p:extLst>
  </p:cSld>
  <p:clrMap bg1="lt1" tx1="dk1" bg2="lt2" tx2="dk2" accent1="accent1" accent2="accent2" accent3="accent3" accent4="accent4" accent5="accent5" accent6="accent6" hlink="hlink" folHlink="folHlink"/>
  <p:hf sldNum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4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1825023"/>
      </p:ext>
    </p:extLst>
  </p:cSld>
  <p:clrMap bg1="lt1" tx1="dk1" bg2="dk2" tx2="lt2" accent1="accent1" accent2="accent2" accent3="accent3" accent4="accent4" accent5="accent5" accent6="accent6" hlink="hlink" folHlink="folHlink"/>
  <p:hf sldNum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29557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00150"/>
            <a:ext cx="7772400" cy="1335081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1"/>
            <a:ext cx="6400800" cy="11049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85850"/>
            <a:ext cx="2057400" cy="3365500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85850"/>
            <a:ext cx="6019800" cy="3365501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3552444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9" y="3152694"/>
            <a:ext cx="2876429" cy="535520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3056467"/>
            <a:ext cx="5544515" cy="637604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3065672"/>
            <a:ext cx="5467980" cy="580704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3055631"/>
            <a:ext cx="3308000" cy="488662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3043916"/>
            <a:ext cx="8723376" cy="997406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1847670"/>
            <a:ext cx="7772400" cy="1143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078086"/>
            <a:ext cx="6417734" cy="70485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009394"/>
            <a:ext cx="3822192" cy="2585466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09394"/>
            <a:ext cx="3822192" cy="2585466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3" y="2571751"/>
            <a:ext cx="3820055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71751"/>
            <a:ext cx="3822192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7406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686050"/>
            <a:ext cx="3352800" cy="142875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1714500"/>
            <a:ext cx="3352800" cy="939546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371600"/>
            <a:ext cx="3904076" cy="28575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254000"/>
            <a:ext cx="3812645" cy="1822451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4" y="2089150"/>
            <a:ext cx="3818467" cy="18161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028700"/>
            <a:ext cx="3566160" cy="219456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185166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259572"/>
            <a:ext cx="8723376" cy="997406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939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4687623"/>
            <a:ext cx="378669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9" y="4687623"/>
            <a:ext cx="378669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4687623"/>
            <a:ext cx="116182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8" y="2006600"/>
            <a:ext cx="7408333" cy="2588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</p:sldLayoutIdLst>
  <p:transition>
    <p:fade thruBlk="1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969"/>
            <a:ext cx="9144000" cy="5130061"/>
          </a:xfrm>
          <a:prstGeom prst="rect">
            <a:avLst/>
          </a:prstGeom>
        </p:spPr>
      </p:pic>
      <p:sp>
        <p:nvSpPr>
          <p:cNvPr id="5" name="สี่เหลี่ยมผืนผ้ามุมมน 4"/>
          <p:cNvSpPr/>
          <p:nvPr/>
        </p:nvSpPr>
        <p:spPr>
          <a:xfrm>
            <a:off x="228600" y="1200150"/>
            <a:ext cx="8712968" cy="3760523"/>
          </a:xfrm>
          <a:prstGeom prst="roundRect">
            <a:avLst/>
          </a:prstGeom>
          <a:gradFill>
            <a:gsLst>
              <a:gs pos="0">
                <a:schemeClr val="accent5">
                  <a:tint val="0"/>
                </a:schemeClr>
              </a:gs>
              <a:gs pos="98000">
                <a:schemeClr val="accent5">
                  <a:tint val="60000"/>
                  <a:satMod val="120000"/>
                </a:schemeClr>
              </a:gs>
              <a:gs pos="100000">
                <a:schemeClr val="accent5">
                  <a:tint val="90000"/>
                  <a:alpha val="100000"/>
                  <a:lumMod val="9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โครงการพัฒนาศักยภาพโรงพยาบาลส่งเสริมสุขภาพตำบล (รพ.สต.)                  ในสังกัดองค์การบริหารส่วนจังหวัดอุบลราชธา</a:t>
            </a:r>
            <a:r>
              <a:rPr lang="th-TH" sz="2800" b="1" dirty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นี</a:t>
            </a:r>
            <a:br>
              <a:rPr lang="th-TH" sz="4000" b="1" dirty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800" b="1" dirty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วันที่ 7 กันยายน พ.ศ. 2566</a:t>
            </a:r>
            <a:br>
              <a:rPr lang="th-TH" sz="3200" b="1" dirty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400" b="1" dirty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ณ ห้องประชุมสภาองค์การบริหารส่วนจังหวัดอุบลราชธานี </a:t>
            </a:r>
          </a:p>
          <a:p>
            <a:pPr algn="ctr"/>
            <a:r>
              <a:rPr lang="th-TH" sz="2400" b="1" dirty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องค์การบริหารส่วนจังหวัดอุบลราชธานี ชั้น 3</a:t>
            </a:r>
            <a:endParaRPr lang="th-TH" sz="2400" b="1" dirty="0">
              <a:ln w="10541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 lang="en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57150"/>
            <a:ext cx="2057400" cy="20574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วงรี 6"/>
          <p:cNvSpPr/>
          <p:nvPr/>
        </p:nvSpPr>
        <p:spPr>
          <a:xfrm>
            <a:off x="4419600" y="4095750"/>
            <a:ext cx="4038600" cy="762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rgbClr val="002060"/>
                </a:solidFill>
                <a:latin typeface="TH NiramitIT๙" pitchFamily="2" charset="-34"/>
                <a:cs typeface="TH NiramitIT๙" pitchFamily="2" charset="-34"/>
              </a:rPr>
              <a:t>กองยุทธศาสตร์และงบประมาณ</a:t>
            </a:r>
          </a:p>
        </p:txBody>
      </p:sp>
    </p:spTree>
    <p:extLst>
      <p:ext uri="{BB962C8B-B14F-4D97-AF65-F5344CB8AC3E}">
        <p14:creationId xmlns:p14="http://schemas.microsoft.com/office/powerpoint/2010/main" val="273205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251520" y="1347614"/>
            <a:ext cx="8640960" cy="3247008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30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ค่าใช้สอย </a:t>
            </a:r>
            <a:r>
              <a:rPr lang="th-TH" sz="30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หมายถึง รายจ่ายเพื่อให้ได้มาซึ่งบริการ (ยกเว้น บริการสาธารณูปโภค สื่อสารและโทรคมนาคม) รายจ่ายที่เกี่ยวกับการรับรองและพิธีการ และรายจ่ายเกี่ยวเนื่องกับการปฏิบัติราชการที่ไม่เข้าลักษณะรายจ่ายงบรายจ่ายอื่นๆ                       ค่าบำรุงรักษาและซ่อมแซม </a:t>
            </a:r>
          </a:p>
        </p:txBody>
      </p:sp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n" dirty="0"/>
          </a:p>
        </p:txBody>
      </p:sp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76822">
            <a:off x="6410517" y="2941847"/>
            <a:ext cx="2145460" cy="1351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ชื่อเรื่อง 3">
            <a:extLst>
              <a:ext uri="{FF2B5EF4-FFF2-40B4-BE49-F238E27FC236}">
                <a16:creationId xmlns:a16="http://schemas.microsoft.com/office/drawing/2014/main" id="{469EF110-72B3-4DC0-8188-BB1CE618479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54000"/>
            <a:ext cx="8229600" cy="939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buClrTx/>
              <a:buFontTx/>
            </a:pPr>
            <a:r>
              <a:rPr lang="th-TH" sz="32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การจำแนกหมวดและประเภทรายจ่ายสำหรับงบประมาณรายจ่ายประจำปี</a:t>
            </a:r>
            <a:br>
              <a:rPr lang="th-TH" sz="32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ตามหนังสือกรมส่งเสริมการปกครองท้องถิ่น ที่ มท 0808.2/ว 1095 ลงวันที่ 28 พฤษภาคม 2564</a:t>
            </a:r>
          </a:p>
        </p:txBody>
      </p:sp>
    </p:spTree>
    <p:extLst>
      <p:ext uri="{BB962C8B-B14F-4D97-AF65-F5344CB8AC3E}">
        <p14:creationId xmlns:p14="http://schemas.microsoft.com/office/powerpoint/2010/main" val="2825580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251520" y="123478"/>
            <a:ext cx="8784976" cy="4824536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h-TH" sz="3200" b="1" u="sng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ค่าใช้สอย</a:t>
            </a:r>
          </a:p>
          <a:p>
            <a:pPr marL="0" indent="0" algn="thaiDist">
              <a:buNone/>
            </a:pPr>
            <a:r>
              <a:rPr lang="th-TH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- รายจ่ายเพื่อให้ได้มาซึ่งบริการ </a:t>
            </a:r>
            <a:r>
              <a:rPr lang="th-TH" sz="28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ได้แก่ ค่าถ่ายเอกสาร ค่าเย็บหนังสือหรือเข้าปกหนังสือ ค่าซักฟอก ค่าเช่าทรัพย์สิน (ยกเว้น ค่าเช่าบ้าน) ค่าโฆษณา และเผยแพร่ประชาสัมพันธ์ (รายจ่ายเกี่ยวกับการ    จ้างเหมาโฆษณาประชาสัมพันธ์และเผยแพร่ข่าวทางวิทยุกระจายเสียง โทรทัศน์ โรงมหรสพ ค่าจัดทำเอกสาร ประชาสัมพันธ์ หรือสิ่งพิมพ์ต่าง ๆ) ค่าธรรมเนียมต่าง ๆ ค่าเบี้ยประกัน</a:t>
            </a:r>
          </a:p>
          <a:p>
            <a:pPr marL="0" indent="0" algn="thaiDist">
              <a:buNone/>
            </a:pPr>
            <a:r>
              <a:rPr lang="th-TH" sz="28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ค่าจ้างเหมาบริการบุคคลภายนอก เช่น ค่าจ้างที่ปรึกษา ค่าจ้างออกแบบ ค่ารับรองแบบ ค่าจ้างทำระบบแผนที่ภาษี ค่าจ้างทนายความ ค่าจ้างผู้เชี่ยวชาญบัญชี ค่าจ้างปรับปรุงโดเมน </a:t>
            </a:r>
            <a:r>
              <a:rPr lang="en-US" sz="28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website </a:t>
            </a:r>
            <a:r>
              <a:rPr lang="th-TH" sz="28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ค่าตรวจวินิจฉัยโรค ฯลฯ </a:t>
            </a:r>
            <a:endParaRPr lang="th-TH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>
              <a:buFontTx/>
              <a:buChar char="-"/>
            </a:pPr>
            <a:r>
              <a:rPr lang="th-TH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รายจ่ายเกี่ยวกับการรับรองและพิธีการ </a:t>
            </a:r>
            <a:r>
              <a:rPr lang="th-TH" sz="28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ได้แก่ ค่ารับรอง (รายจ่ายในการรับรอง หรือเลี้ยงรับรองของ อปท.) ค่าใช้จ่ายในพิธีเปิดอาคารต่าง ๆ, ค่าใช้จ่ายในพิธีทางศาสนา/รัฐพิธี, ค่าใช้จ่ายในการประชุมราชการ ฯลฯ</a:t>
            </a:r>
          </a:p>
          <a:p>
            <a:pPr algn="thaiDist">
              <a:buFontTx/>
              <a:buChar char="-"/>
            </a:pPr>
            <a:endParaRPr lang="th-TH" sz="28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th-TH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en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910" y="4392996"/>
            <a:ext cx="884539" cy="693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1772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323528" y="267494"/>
            <a:ext cx="8640960" cy="4327128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th-TH" sz="3000" b="1" u="sng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ค่าใช้สอย </a:t>
            </a:r>
          </a:p>
          <a:p>
            <a:pPr marL="0" indent="0" algn="thaiDist">
              <a:buNone/>
            </a:pPr>
            <a:r>
              <a:rPr lang="th-TH" sz="28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-</a:t>
            </a:r>
            <a:r>
              <a:rPr lang="th-TH" sz="28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รายจ่ายเกี่ยวเนื่องกับการปฏิบัติราชการที่ไม่เข้าลักษณะรายจ่ายงบรายจ่ายอื่น ๆ </a:t>
            </a:r>
            <a:r>
              <a:rPr lang="th-TH" sz="28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ได้แก่ ค่าใช้จ่ายในการจัดงาน จัดนิทรรศการ ประกวดแข่งขัน ค่าใช้จ่ายในการแข่งขันกีฬา ค่าใช้จ่ายในการจัดฝึกอบรมและสัมมนา ค่าใช้จ่ายในการเดินทางไปราชการ ค่าชดใช้ค่าเสียหาย หรือค่าสินไหมทดแทน ฯลฯ</a:t>
            </a:r>
          </a:p>
          <a:p>
            <a:pPr marL="0" indent="0" algn="thaiDist">
              <a:buNone/>
            </a:pPr>
            <a:r>
              <a:rPr lang="th-TH" sz="28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-</a:t>
            </a:r>
            <a:r>
              <a:rPr lang="th-TH" sz="28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ค่าบำรุงรักษาและซ่อมแซม </a:t>
            </a:r>
            <a:r>
              <a:rPr lang="th-TH" sz="28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(รายจ่ายเพื่อซ่อมแซมบำรุงรักษาเพื่อให้สามารถใช้งานได้ตามปกติ) ได้แก่ ค่าซ่อมแซมบำรุงรักษาทรัพย์สิน เพื่อให้สามารถใช้งานได้ตามปกติ เช่น                ค่าทาสีรั้ว, ค่าซ่อมเครื่องปรับอากาศ ฯลฯ</a:t>
            </a:r>
          </a:p>
          <a:p>
            <a:endParaRPr lang="th-TH" dirty="0"/>
          </a:p>
        </p:txBody>
      </p:sp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036" y="3790950"/>
            <a:ext cx="924057" cy="66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8182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251520" y="1962150"/>
            <a:ext cx="8712968" cy="2697832"/>
          </a:xfrm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ค่าใช้สอย </a:t>
            </a:r>
            <a:r>
              <a:rPr lang="th-TH" sz="2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ประเภทรายจ่ายเกี่ยวเนื่องกับการปฏิบัติราชการที่ไม่เข้าลักษณะรายจ่าย             งบรายจ่ายอื่น ๆ</a:t>
            </a:r>
          </a:p>
          <a:p>
            <a:pPr marL="0" indent="0">
              <a:buNone/>
            </a:pPr>
            <a:r>
              <a:rPr lang="th-T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sz="28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ตั้งงบประมาณเป็นรายโครงการ </a:t>
            </a:r>
            <a:r>
              <a:rPr lang="th-TH" sz="28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(ห้ามใส่ครุภัณฑ์ในโครงการ)</a:t>
            </a:r>
          </a:p>
          <a:p>
            <a:pPr marL="0" indent="0">
              <a:buNone/>
            </a:pPr>
            <a:r>
              <a:rPr lang="th-TH" sz="28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endParaRPr lang="th-TH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lang="en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3867150"/>
            <a:ext cx="1368153" cy="804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ชื่อเรื่อง 3">
            <a:extLst>
              <a:ext uri="{FF2B5EF4-FFF2-40B4-BE49-F238E27FC236}">
                <a16:creationId xmlns:a16="http://schemas.microsoft.com/office/drawing/2014/main" id="{56FB1C4D-6D44-4107-9773-5163A830CA1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54000"/>
            <a:ext cx="8229600" cy="939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buClrTx/>
              <a:buFontTx/>
            </a:pPr>
            <a:r>
              <a:rPr lang="th-TH" sz="32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การจำแนกหมวดและประเภทรายจ่ายสำหรับงบประมาณรายจ่ายประจำปี</a:t>
            </a:r>
            <a:br>
              <a:rPr lang="th-TH" sz="32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ตามหนังสือกรมส่งเสริมการปกครองท้องถิ่น ที่ มท 0808.2/ว 1095 ลงวันที่ 28 พฤษภาคม 2564</a:t>
            </a:r>
          </a:p>
        </p:txBody>
      </p:sp>
    </p:spTree>
    <p:extLst>
      <p:ext uri="{BB962C8B-B14F-4D97-AF65-F5344CB8AC3E}">
        <p14:creationId xmlns:p14="http://schemas.microsoft.com/office/powerpoint/2010/main" val="4277180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179512" y="1193800"/>
            <a:ext cx="8784976" cy="3610198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3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ค่าวัสดุ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หมายถึง รายจ่ายเพื่อให้ได้มาซึ่งสิ่งของที่มีลักษณะโดยสภาพไม่คงทนถาวร หรือตามปกติมีอายุการใช้งานไม่ยืนนาน สิ้นเปลือง หมดไป หรือเปลี่ยนสภาพไปในระยะเวลาอันสั้น และให้หมายความรวมถึงรายจ่ายดังต่อไปนี้</a:t>
            </a:r>
          </a:p>
          <a:p>
            <a:pPr marL="0" indent="0" algn="thaiDist">
              <a:buNone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1. รายจ่ายเพื่อประกอบขึ้นใหม่ ดัดแปลง ต่อเติม หรือปรับปรุงวัสดุ</a:t>
            </a:r>
          </a:p>
          <a:p>
            <a:pPr marL="0" indent="0" algn="thaiDist">
              <a:buNone/>
            </a:pPr>
            <a:r>
              <a:rPr lang="th-TH" dirty="0">
                <a:latin typeface="TH SarabunPSK" pitchFamily="34" charset="-34"/>
                <a:cs typeface="TH SarabunPSK" pitchFamily="34" charset="-34"/>
              </a:rPr>
              <a:t>	2. รายจ่ายเพื่อจัดหาโปรแกรมคอมพิวเตอร์ที่มีราคาต่อหน่วย หรือต่อชุดไม่เกิน 20,000 บาท</a:t>
            </a:r>
          </a:p>
          <a:p>
            <a:pPr marL="0" indent="0" algn="thaiDist">
              <a:buNone/>
            </a:pPr>
            <a:r>
              <a:rPr lang="th-TH" dirty="0">
                <a:latin typeface="TH SarabunPSK" pitchFamily="34" charset="-34"/>
                <a:cs typeface="TH SarabunPSK" pitchFamily="34" charset="-34"/>
              </a:rPr>
              <a:t>	3. รายจ่ายเพื่อจัดหาสิ่งของที่ใช้ในการซ่อมแซมบำรุงรักษาทรัพย์สินให้สามารถใช้งานได้ตามปกติ</a:t>
            </a:r>
          </a:p>
          <a:p>
            <a:pPr marL="0" indent="0" algn="thaiDist">
              <a:buNone/>
            </a:pPr>
            <a:r>
              <a:rPr lang="th-TH" dirty="0">
                <a:latin typeface="TH SarabunPSK" pitchFamily="34" charset="-34"/>
                <a:cs typeface="TH SarabunPSK" pitchFamily="34" charset="-34"/>
              </a:rPr>
              <a:t>	4. รวมถึงรายจ่ายที่ต้องชำระพร้อมกับค่าวัสดุ เช่น ค่าขนส่ง ค่าภาษี ค่าประกันภัย ค่าติดตั้ง     เป็นต้น</a:t>
            </a:r>
          </a:p>
        </p:txBody>
      </p:sp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>
          <a:xfrm>
            <a:off x="3991088" y="4812506"/>
            <a:ext cx="1161826" cy="273844"/>
          </a:xfrm>
        </p:spPr>
        <p:txBody>
          <a:bodyPr/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lang="en" dirty="0"/>
          </a:p>
        </p:txBody>
      </p:sp>
      <p:pic>
        <p:nvPicPr>
          <p:cNvPr id="15362" name="Picture 2" descr="สีเหลือง Daffodil PNG แยก HD รูปภาพ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4039992"/>
            <a:ext cx="736393" cy="69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ชื่อเรื่อง 3">
            <a:extLst>
              <a:ext uri="{FF2B5EF4-FFF2-40B4-BE49-F238E27FC236}">
                <a16:creationId xmlns:a16="http://schemas.microsoft.com/office/drawing/2014/main" id="{CE4E109D-F6D6-4DAC-B2D0-DB93EC19CD3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54000"/>
            <a:ext cx="8229600" cy="939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buClrTx/>
              <a:buFontTx/>
            </a:pPr>
            <a:r>
              <a:rPr lang="th-TH" sz="32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การจำแนกหมวดและประเภทรายจ่ายสำหรับงบประมาณรายจ่ายประจำปี</a:t>
            </a:r>
            <a:br>
              <a:rPr lang="th-TH" sz="32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ตามหนังสือกรมส่งเสริมการปกครองท้องถิ่น ที่ มท 0808.2/ว 1095 ลงวันที่ 28 พฤษภาคม 2564</a:t>
            </a:r>
          </a:p>
        </p:txBody>
      </p:sp>
    </p:spTree>
    <p:extLst>
      <p:ext uri="{BB962C8B-B14F-4D97-AF65-F5344CB8AC3E}">
        <p14:creationId xmlns:p14="http://schemas.microsoft.com/office/powerpoint/2010/main" val="3356741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251520" y="1203598"/>
            <a:ext cx="8640960" cy="3391024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thaiDist">
              <a:buNone/>
            </a:pPr>
            <a:r>
              <a:rPr lang="th-TH" b="1" u="sng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1. ประเภทวัสดุคงทน</a:t>
            </a:r>
            <a:r>
              <a:rPr lang="th-TH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ได้แก่ สิ่งของที่โดยสภาพมีลักษณะคงทนแต่ตามปกติมีอายุการใช้งานไม่ยืนนาน หรือเมื่อนำไปใช้งานแล้วเกิดความชำรุดเสียหาย ไม่สามารถซ่อมแซมให้ใช้งานได้ดังเดิม หรือซ่อมแซมแล้วไม่คุ้มค่า</a:t>
            </a:r>
          </a:p>
          <a:p>
            <a:pPr marL="0" indent="0" algn="thaiDist">
              <a:buNone/>
            </a:pPr>
            <a:r>
              <a:rPr lang="th-TH" b="1" u="sng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2. ประเภทวัสดุสิ้นเปลือง</a:t>
            </a:r>
            <a:r>
              <a:rPr lang="th-TH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ได้แก่ สิ่งของที่โดยสภาพมีลักษณะเมื่อใช้แล้วย่อมสิ้นเปลืองหมดไป แปรสภาพ หรือเปลี่ยนสภาพไปในระยะเวลาอันสั้นหรือไม่คงสภาพเดิม</a:t>
            </a:r>
          </a:p>
          <a:p>
            <a:pPr marL="0" indent="0" algn="thaiDist">
              <a:buNone/>
            </a:pPr>
            <a:r>
              <a:rPr lang="th-TH" b="1" u="sng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3. ประเภทวัสดุอุปกรณ์ประกอบและอะไหล่</a:t>
            </a:r>
            <a:r>
              <a:rPr lang="th-TH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ได้แก่ สิ่งของที่ใช้เป็นอุปกรณ์ประกอบหรืออะไหล่สำหรับ     การซ่อมแซมบำรุงรักษาทรัพย์สินให้กลับคืนสภาพดังเดิมที่มีลักษณะเป็นการซ่อมบำรุงปกติ หรือค่าซ่อมกลางฯ</a:t>
            </a:r>
          </a:p>
        </p:txBody>
      </p:sp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lang="en" dirty="0"/>
          </a:p>
        </p:txBody>
      </p: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251520" y="253746"/>
            <a:ext cx="8640960" cy="939546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สิ่งของที่จัดเป็นวัสดุ ให้แบ่งการพิจาณาออกเป็น 3 ประเภท ดังนี้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939902"/>
            <a:ext cx="1828800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2845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251520" y="1254646"/>
            <a:ext cx="8640960" cy="936104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thaiDist">
              <a:buNone/>
            </a:pPr>
            <a:r>
              <a:rPr lang="th-TH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ค่าสาธารณูปโภค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หมายถึง </a:t>
            </a:r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รายจ่ายค่าบริการสาธารณูปโภค สื่อสารและโทรคมนาคมรวมถึงค่าใช้จ่ายที่ต้องชำระพร้อมกัน เช่น ค่าบริการ ค่าภาษี เป็นต้น ตามรายการดังนี้</a:t>
            </a:r>
          </a:p>
        </p:txBody>
      </p:sp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 lang="en"/>
          </a:p>
        </p:txBody>
      </p:sp>
      <p:sp>
        <p:nvSpPr>
          <p:cNvPr id="6" name="ตัวแทนเนื้อหา 1"/>
          <p:cNvSpPr txBox="1">
            <a:spLocks/>
          </p:cNvSpPr>
          <p:nvPr/>
        </p:nvSpPr>
        <p:spPr>
          <a:xfrm>
            <a:off x="145901" y="2805323"/>
            <a:ext cx="1301899" cy="57489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Symbol" pitchFamily="18" charset="2"/>
              <a:buNone/>
            </a:pPr>
            <a:r>
              <a:rPr lang="th-TH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ค่าไฟฟ้า</a:t>
            </a:r>
          </a:p>
        </p:txBody>
      </p:sp>
      <p:sp>
        <p:nvSpPr>
          <p:cNvPr id="7" name="ตัวแทนเนื้อหา 1"/>
          <p:cNvSpPr txBox="1">
            <a:spLocks/>
          </p:cNvSpPr>
          <p:nvPr/>
        </p:nvSpPr>
        <p:spPr>
          <a:xfrm>
            <a:off x="1582614" y="2805323"/>
            <a:ext cx="1301899" cy="76512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Symbol" pitchFamily="18" charset="2"/>
              <a:buNone/>
            </a:pPr>
            <a:r>
              <a:rPr lang="th-TH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ค่าน้ำประปา             ค่าน้ำบาดาล</a:t>
            </a:r>
          </a:p>
        </p:txBody>
      </p:sp>
      <p:sp>
        <p:nvSpPr>
          <p:cNvPr id="8" name="ตัวแทนเนื้อหา 1"/>
          <p:cNvSpPr txBox="1">
            <a:spLocks/>
          </p:cNvSpPr>
          <p:nvPr/>
        </p:nvSpPr>
        <p:spPr>
          <a:xfrm>
            <a:off x="3046512" y="2806961"/>
            <a:ext cx="1152128" cy="85454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Symbol" pitchFamily="18" charset="2"/>
              <a:buNone/>
            </a:pPr>
            <a:r>
              <a:rPr lang="th-TH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ค่าบริการโทรศัพท์</a:t>
            </a:r>
          </a:p>
        </p:txBody>
      </p:sp>
      <p:sp>
        <p:nvSpPr>
          <p:cNvPr id="9" name="ตัวแทนเนื้อหา 1"/>
          <p:cNvSpPr txBox="1">
            <a:spLocks/>
          </p:cNvSpPr>
          <p:nvPr/>
        </p:nvSpPr>
        <p:spPr>
          <a:xfrm>
            <a:off x="4355975" y="2808599"/>
            <a:ext cx="1301899" cy="86577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Symbol" pitchFamily="18" charset="2"/>
              <a:buNone/>
            </a:pPr>
            <a:r>
              <a:rPr lang="th-TH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ค่าบริการไปรษณีย์</a:t>
            </a:r>
          </a:p>
        </p:txBody>
      </p:sp>
      <p:sp>
        <p:nvSpPr>
          <p:cNvPr id="10" name="ตัวแทนเนื้อหา 1"/>
          <p:cNvSpPr txBox="1">
            <a:spLocks/>
          </p:cNvSpPr>
          <p:nvPr/>
        </p:nvSpPr>
        <p:spPr>
          <a:xfrm>
            <a:off x="5868144" y="2797250"/>
            <a:ext cx="1301899" cy="93610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Symbol" pitchFamily="18" charset="2"/>
              <a:buNone/>
            </a:pPr>
            <a:r>
              <a:rPr lang="th-TH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ค่าบริการสื่อสารและโทรคมนาคม</a:t>
            </a:r>
          </a:p>
        </p:txBody>
      </p:sp>
      <p:sp>
        <p:nvSpPr>
          <p:cNvPr id="11" name="ตัวแทนเนื้อหา 1"/>
          <p:cNvSpPr txBox="1">
            <a:spLocks/>
          </p:cNvSpPr>
          <p:nvPr/>
        </p:nvSpPr>
        <p:spPr>
          <a:xfrm>
            <a:off x="7308304" y="2805323"/>
            <a:ext cx="1800200" cy="106182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Symbol" pitchFamily="18" charset="2"/>
              <a:buNone/>
            </a:pPr>
            <a:r>
              <a:rPr lang="th-TH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ค่าเช่าพื้นที่เว็บไซต์ และค่าธรรมเนียมที่เกี่ยวข้อง</a:t>
            </a:r>
          </a:p>
        </p:txBody>
      </p:sp>
      <p:sp>
        <p:nvSpPr>
          <p:cNvPr id="5" name="ลูกศรลง 4"/>
          <p:cNvSpPr/>
          <p:nvPr/>
        </p:nvSpPr>
        <p:spPr>
          <a:xfrm>
            <a:off x="562744" y="2289002"/>
            <a:ext cx="504056" cy="422883"/>
          </a:xfrm>
          <a:prstGeom prst="downArrow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ลูกศรลง 12"/>
          <p:cNvSpPr/>
          <p:nvPr/>
        </p:nvSpPr>
        <p:spPr>
          <a:xfrm>
            <a:off x="2010544" y="2269103"/>
            <a:ext cx="504056" cy="422883"/>
          </a:xfrm>
          <a:prstGeom prst="downArrow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ลูกศรลง 13"/>
          <p:cNvSpPr/>
          <p:nvPr/>
        </p:nvSpPr>
        <p:spPr>
          <a:xfrm>
            <a:off x="3382144" y="2269102"/>
            <a:ext cx="504056" cy="422883"/>
          </a:xfrm>
          <a:prstGeom prst="downArrow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ลูกศรลง 14"/>
          <p:cNvSpPr/>
          <p:nvPr/>
        </p:nvSpPr>
        <p:spPr>
          <a:xfrm>
            <a:off x="4724400" y="2263850"/>
            <a:ext cx="504056" cy="422883"/>
          </a:xfrm>
          <a:prstGeom prst="downArrow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ลูกศรลง 15"/>
          <p:cNvSpPr/>
          <p:nvPr/>
        </p:nvSpPr>
        <p:spPr>
          <a:xfrm>
            <a:off x="6267065" y="2269101"/>
            <a:ext cx="504056" cy="422883"/>
          </a:xfrm>
          <a:prstGeom prst="downArrow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ลูกศรลง 16"/>
          <p:cNvSpPr/>
          <p:nvPr/>
        </p:nvSpPr>
        <p:spPr>
          <a:xfrm>
            <a:off x="7954144" y="2289001"/>
            <a:ext cx="504056" cy="422883"/>
          </a:xfrm>
          <a:prstGeom prst="downArrow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284762"/>
            <a:ext cx="194468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ชื่อเรื่อง 3">
            <a:extLst>
              <a:ext uri="{FF2B5EF4-FFF2-40B4-BE49-F238E27FC236}">
                <a16:creationId xmlns:a16="http://schemas.microsoft.com/office/drawing/2014/main" id="{B9D3A3EE-F3C4-42B5-815E-2E0493BCE5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54000"/>
            <a:ext cx="8229600" cy="939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buClrTx/>
              <a:buFontTx/>
            </a:pPr>
            <a:r>
              <a:rPr lang="th-TH" sz="32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การจำแนกหมวดและประเภทรายจ่ายสำหรับงบประมาณรายจ่ายประจำปี</a:t>
            </a:r>
            <a:br>
              <a:rPr lang="th-TH" sz="32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ตามหนังสือกรมส่งเสริมการปกครองท้องถิ่น ที่ มท 0808.2/ว 1095 ลงวันที่ 28 พฤษภาคม 2564</a:t>
            </a:r>
          </a:p>
        </p:txBody>
      </p:sp>
    </p:spTree>
    <p:extLst>
      <p:ext uri="{BB962C8B-B14F-4D97-AF65-F5344CB8AC3E}">
        <p14:creationId xmlns:p14="http://schemas.microsoft.com/office/powerpoint/2010/main" val="4416696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251520" y="1347614"/>
            <a:ext cx="8712968" cy="1224136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bliqueBottomRigh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 algn="thaiDist">
              <a:buNone/>
            </a:pPr>
            <a:r>
              <a:rPr lang="th-TH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งบลงทุน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หมายถึง รายจ่ายที่กำหนดให้จ่ายเพื่อการลงทุน ได้แก่ รายจ่ายที่จ่ายในลักษณะ ค่าครุภัณฑ์  ค่าที่ดินและสิ่งก่อสร้าง รวมถึงรายจ่ายที่กำหนดให้จ่ายจากงบรายจ่ายอื่นใดในลักษณะรายจ่ายดังกล่าว ประกอบด้วย</a:t>
            </a:r>
          </a:p>
        </p:txBody>
      </p:sp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 lang="en" dirty="0"/>
          </a:p>
        </p:txBody>
      </p:sp>
      <p:pic>
        <p:nvPicPr>
          <p:cNvPr id="11" name="Picture 2" descr="สีเหลือง Daffodil PNG แยก HD รูปภาพ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3579862"/>
            <a:ext cx="899592" cy="156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ตัวแทนเนื้อหา 1">
            <a:extLst>
              <a:ext uri="{FF2B5EF4-FFF2-40B4-BE49-F238E27FC236}">
                <a16:creationId xmlns:a16="http://schemas.microsoft.com/office/drawing/2014/main" id="{C95EA383-CC48-4ABC-9626-B46388D64FCB}"/>
              </a:ext>
            </a:extLst>
          </p:cNvPr>
          <p:cNvSpPr txBox="1">
            <a:spLocks/>
          </p:cNvSpPr>
          <p:nvPr/>
        </p:nvSpPr>
        <p:spPr>
          <a:xfrm>
            <a:off x="1796362" y="3501120"/>
            <a:ext cx="1301899" cy="57489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Symbol" pitchFamily="18" charset="2"/>
              <a:buNone/>
            </a:pPr>
            <a:r>
              <a:rPr lang="th-TH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ค่าครุภัณฑ์</a:t>
            </a:r>
          </a:p>
        </p:txBody>
      </p:sp>
      <p:sp>
        <p:nvSpPr>
          <p:cNvPr id="12" name="ตัวแทนเนื้อหา 1">
            <a:extLst>
              <a:ext uri="{FF2B5EF4-FFF2-40B4-BE49-F238E27FC236}">
                <a16:creationId xmlns:a16="http://schemas.microsoft.com/office/drawing/2014/main" id="{F8C6D7C7-32D9-459A-AC71-D03C118C37A1}"/>
              </a:ext>
            </a:extLst>
          </p:cNvPr>
          <p:cNvSpPr txBox="1">
            <a:spLocks/>
          </p:cNvSpPr>
          <p:nvPr/>
        </p:nvSpPr>
        <p:spPr>
          <a:xfrm>
            <a:off x="4800600" y="3501120"/>
            <a:ext cx="2133600" cy="57489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Symbol" pitchFamily="18" charset="2"/>
              <a:buNone/>
            </a:pPr>
            <a:r>
              <a:rPr lang="th-TH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ค่าที่ดินและสิ่งก่อสร้าง</a:t>
            </a:r>
          </a:p>
        </p:txBody>
      </p:sp>
      <p:sp>
        <p:nvSpPr>
          <p:cNvPr id="13" name="ลูกศรลง 12">
            <a:extLst>
              <a:ext uri="{FF2B5EF4-FFF2-40B4-BE49-F238E27FC236}">
                <a16:creationId xmlns:a16="http://schemas.microsoft.com/office/drawing/2014/main" id="{C0C18656-5AFF-40F4-991A-423002C6E797}"/>
              </a:ext>
            </a:extLst>
          </p:cNvPr>
          <p:cNvSpPr/>
          <p:nvPr/>
        </p:nvSpPr>
        <p:spPr>
          <a:xfrm>
            <a:off x="2239144" y="2876550"/>
            <a:ext cx="504056" cy="422883"/>
          </a:xfrm>
          <a:prstGeom prst="downArrow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ลูกศรลง 12">
            <a:extLst>
              <a:ext uri="{FF2B5EF4-FFF2-40B4-BE49-F238E27FC236}">
                <a16:creationId xmlns:a16="http://schemas.microsoft.com/office/drawing/2014/main" id="{AF0B6AFE-A72C-4707-9DCD-6660F9C5ADBC}"/>
              </a:ext>
            </a:extLst>
          </p:cNvPr>
          <p:cNvSpPr/>
          <p:nvPr/>
        </p:nvSpPr>
        <p:spPr>
          <a:xfrm>
            <a:off x="5591944" y="2876550"/>
            <a:ext cx="504056" cy="422883"/>
          </a:xfrm>
          <a:prstGeom prst="downArrow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ชื่อเรื่อง 3">
            <a:extLst>
              <a:ext uri="{FF2B5EF4-FFF2-40B4-BE49-F238E27FC236}">
                <a16:creationId xmlns:a16="http://schemas.microsoft.com/office/drawing/2014/main" id="{110F8C08-A9DD-492D-A93C-CACF456FCB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54000"/>
            <a:ext cx="8229600" cy="939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buClrTx/>
              <a:buFontTx/>
            </a:pPr>
            <a:r>
              <a:rPr lang="th-TH" sz="32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การจำแนกหมวดและประเภทรายจ่ายสำหรับงบประมาณรายจ่ายประจำปี</a:t>
            </a:r>
            <a:br>
              <a:rPr lang="th-TH" sz="32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ตามหนังสือกรมส่งเสริมการปกครองท้องถิ่น ที่ มท 0808.2/ว 1095 ลงวันที่ 28 พฤษภาคม 2564</a:t>
            </a:r>
          </a:p>
        </p:txBody>
      </p:sp>
    </p:spTree>
    <p:extLst>
      <p:ext uri="{BB962C8B-B14F-4D97-AF65-F5344CB8AC3E}">
        <p14:creationId xmlns:p14="http://schemas.microsoft.com/office/powerpoint/2010/main" val="901696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251520" y="1276350"/>
            <a:ext cx="8712968" cy="1063352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thaiDist">
              <a:buNone/>
            </a:pPr>
            <a:r>
              <a:rPr lang="th-TH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ค่าครุภัณฑ์ </a:t>
            </a:r>
            <a:r>
              <a:rPr lang="th-TH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หมายถึง รายจ่ายเพื่อให้ได้มาซึ่งสิ่งของที่มีลักษณะโดยสภาพคงทนถาวรหรือตามปกติมีอายุการใช้งานยืนนาน ไม่สิ้นเปลือง หมดไป หรือเปลี่ยนสภาพไปในระยะเวลาอันสั้น รวมถึงรายจ่าย ดังต่อไปนี้</a:t>
            </a:r>
          </a:p>
        </p:txBody>
      </p:sp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>
          <a:xfrm>
            <a:off x="4019774" y="4812506"/>
            <a:ext cx="1161826" cy="273844"/>
          </a:xfrm>
        </p:spPr>
        <p:txBody>
          <a:bodyPr/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 lang="en" dirty="0"/>
          </a:p>
        </p:txBody>
      </p:sp>
      <p:sp>
        <p:nvSpPr>
          <p:cNvPr id="5" name="ตัวแทนเนื้อหา 1"/>
          <p:cNvSpPr txBox="1">
            <a:spLocks/>
          </p:cNvSpPr>
          <p:nvPr/>
        </p:nvSpPr>
        <p:spPr>
          <a:xfrm>
            <a:off x="251520" y="2339702"/>
            <a:ext cx="8712968" cy="24418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buFont typeface="Symbol" pitchFamily="18" charset="2"/>
              <a:buNone/>
            </a:pPr>
            <a:r>
              <a:rPr lang="th-TH" sz="2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แหล่งที่มาของการตั้งงบประมาณค่าครุภัณฑ์</a:t>
            </a:r>
          </a:p>
          <a:p>
            <a:pPr marL="0" indent="0" algn="thaiDist">
              <a:buNone/>
            </a:pPr>
            <a:r>
              <a:rPr lang="th-TH" sz="20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1. สำนักงบประมาณ ธันวาคม 2565</a:t>
            </a:r>
          </a:p>
          <a:p>
            <a:pPr marL="0" indent="0" algn="thaiDist">
              <a:buNone/>
            </a:pPr>
            <a:r>
              <a:rPr lang="th-TH" sz="20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2. กระทรวงดิจิทัลเพื่อเศรษฐกิจและสังคม มีนาคม 2566</a:t>
            </a:r>
          </a:p>
          <a:p>
            <a:pPr marL="0" indent="0" algn="thaiDist">
              <a:buNone/>
            </a:pPr>
            <a:r>
              <a:rPr lang="th-TH" sz="20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3. สำนักงานปลัดกระทรวงสาธารณสุข พฤษภาคม 2565</a:t>
            </a:r>
          </a:p>
          <a:p>
            <a:pPr marL="0" indent="0" algn="thaiDist">
              <a:buNone/>
            </a:pPr>
            <a:r>
              <a:rPr lang="th-TH" sz="20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4. ราคาที่ได้มาจากการสืบราคาจากท้องตลาด จำนวน 3 ร้าน (โดยเอาราคาทั้ง 3 ร้าน หาค่าเฉลี่ย)</a:t>
            </a:r>
          </a:p>
          <a:p>
            <a:pPr marL="0" indent="0" algn="thaiDist">
              <a:buNone/>
            </a:pPr>
            <a:r>
              <a:rPr lang="th-TH" sz="20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5. ราคาที่เคยซื้อหรือจ้างครั้งหลังสุดภายในระยะเวลาสองปีงบประมาณ</a:t>
            </a:r>
          </a:p>
          <a:p>
            <a:pPr marL="0" indent="0" algn="thaiDist">
              <a:buNone/>
            </a:pPr>
            <a:endParaRPr lang="th-TH" sz="20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1" y="4095750"/>
            <a:ext cx="1368153" cy="92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ชื่อเรื่อง 3">
            <a:extLst>
              <a:ext uri="{FF2B5EF4-FFF2-40B4-BE49-F238E27FC236}">
                <a16:creationId xmlns:a16="http://schemas.microsoft.com/office/drawing/2014/main" id="{6CC7DD39-7E91-4F41-8A40-3D7C0E4E5A1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54000"/>
            <a:ext cx="8229600" cy="939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buClrTx/>
              <a:buFontTx/>
            </a:pPr>
            <a:r>
              <a:rPr lang="th-TH" sz="32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การจำแนกหมวดและประเภทรายจ่ายสำหรับงบประมาณรายจ่ายประจำปี</a:t>
            </a:r>
            <a:br>
              <a:rPr lang="th-TH" sz="32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ตามหนังสือกรมส่งเสริมการปกครองท้องถิ่น ที่ มท 0808.2/ว 1095 ลงวันที่ 28 พฤษภาคม 2564</a:t>
            </a:r>
          </a:p>
        </p:txBody>
      </p:sp>
    </p:spTree>
    <p:extLst>
      <p:ext uri="{BB962C8B-B14F-4D97-AF65-F5344CB8AC3E}">
        <p14:creationId xmlns:p14="http://schemas.microsoft.com/office/powerpoint/2010/main" val="26489119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251520" y="1551062"/>
            <a:ext cx="8640960" cy="792088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thaiDist">
              <a:buNone/>
            </a:pPr>
            <a:r>
              <a:rPr lang="th-TH" b="1" u="sng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ค่าที่ดินและสิ่งก่อสร้าง</a:t>
            </a:r>
            <a:r>
              <a:rPr lang="th-TH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หมายถึง รายจ่ายเพื่อให้ได้มาซึ่งที่ดินและหรือสิ่งก่อสร้างรวมถึงสิ่งต่างๆ ที่ติดตรึงกับที่ดินและหรือสิ่งก่อสร้าง โดยมีลักษณะอย่างหนึ่งอย่างใด ดังต่อไปนี้</a:t>
            </a:r>
          </a:p>
        </p:txBody>
      </p:sp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>
          <a:xfrm>
            <a:off x="3991088" y="4736306"/>
            <a:ext cx="1161826" cy="273844"/>
          </a:xfrm>
        </p:spPr>
        <p:txBody>
          <a:bodyPr/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 lang="en" dirty="0"/>
          </a:p>
        </p:txBody>
      </p:sp>
      <p:sp>
        <p:nvSpPr>
          <p:cNvPr id="5" name="ตัวแทนเนื้อหา 1"/>
          <p:cNvSpPr txBox="1">
            <a:spLocks/>
          </p:cNvSpPr>
          <p:nvPr/>
        </p:nvSpPr>
        <p:spPr>
          <a:xfrm>
            <a:off x="251520" y="2489870"/>
            <a:ext cx="8712968" cy="219775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buFont typeface="Symbol" pitchFamily="18" charset="2"/>
              <a:buNone/>
            </a:pPr>
            <a:endParaRPr lang="th-TH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 algn="thaiDist">
              <a:buFont typeface="Symbol" pitchFamily="18" charset="2"/>
              <a:buNone/>
            </a:pPr>
            <a:r>
              <a:rPr lang="th-TH" b="1" u="sng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หลักการเขียนชื่อโครงการ</a:t>
            </a:r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เช่น โครงการก่อสร้างอาคาร..............., โครงการปรับปรุงอาคาร..............                 โดยไม่ใช้คำว่า “ซ่อมปรับปรุง” ให้ใช้คำว่า “ปรับปรุง”</a:t>
            </a:r>
          </a:p>
          <a:p>
            <a:pPr marL="0" indent="0">
              <a:buFont typeface="Symbol" pitchFamily="18" charset="2"/>
              <a:buNone/>
            </a:pPr>
            <a:endParaRPr lang="th-TH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474" y="3880991"/>
            <a:ext cx="1008112" cy="1008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ชื่อเรื่อง 3">
            <a:extLst>
              <a:ext uri="{FF2B5EF4-FFF2-40B4-BE49-F238E27FC236}">
                <a16:creationId xmlns:a16="http://schemas.microsoft.com/office/drawing/2014/main" id="{4567671E-69B3-4F42-B62D-6D2DD4E1544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54000"/>
            <a:ext cx="8229600" cy="939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buClrTx/>
              <a:buFontTx/>
            </a:pPr>
            <a:r>
              <a:rPr lang="th-TH" sz="32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การจำแนกหมวดและประเภทรายจ่ายสำหรับงบประมาณรายจ่ายประจำปี</a:t>
            </a:r>
            <a:br>
              <a:rPr lang="th-TH" sz="32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ตามหนังสือกรมส่งเสริมการปกครองท้องถิ่น ที่ มท 0808.2/ว 1095 ลงวันที่ 28 พฤษภาคม 2564</a:t>
            </a:r>
          </a:p>
        </p:txBody>
      </p:sp>
    </p:spTree>
    <p:extLst>
      <p:ext uri="{BB962C8B-B14F-4D97-AF65-F5344CB8AC3E}">
        <p14:creationId xmlns:p14="http://schemas.microsoft.com/office/powerpoint/2010/main" val="2466856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>
          <a:xfrm>
            <a:off x="3886200" y="4888706"/>
            <a:ext cx="1161826" cy="273844"/>
          </a:xfrm>
        </p:spPr>
        <p:txBody>
          <a:bodyPr/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en" dirty="0"/>
          </a:p>
        </p:txBody>
      </p:sp>
      <p:sp>
        <p:nvSpPr>
          <p:cNvPr id="4" name="สี่เหลี่ยมผืนผ้ามุมมน 3"/>
          <p:cNvSpPr/>
          <p:nvPr/>
        </p:nvSpPr>
        <p:spPr>
          <a:xfrm>
            <a:off x="609600" y="267494"/>
            <a:ext cx="8001000" cy="856456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การจัดทำแผนการใช้เงินบำรุง</a:t>
            </a:r>
          </a:p>
        </p:txBody>
      </p:sp>
      <p:sp>
        <p:nvSpPr>
          <p:cNvPr id="5" name="สี่เหลี่ยมผืนผ้ามุมมน 3"/>
          <p:cNvSpPr/>
          <p:nvPr/>
        </p:nvSpPr>
        <p:spPr>
          <a:xfrm>
            <a:off x="228600" y="1258094"/>
            <a:ext cx="5715000" cy="6278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ระเบียบ/กฎหมาย/หนังสือสั่งการที่เกี่ยวข้อง</a:t>
            </a:r>
          </a:p>
        </p:txBody>
      </p:sp>
      <p:sp>
        <p:nvSpPr>
          <p:cNvPr id="8" name="ลูกศรขวาท้ายบาก 7"/>
          <p:cNvSpPr/>
          <p:nvPr/>
        </p:nvSpPr>
        <p:spPr>
          <a:xfrm>
            <a:off x="533400" y="2343150"/>
            <a:ext cx="914400" cy="381000"/>
          </a:xfrm>
          <a:prstGeom prst="notched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สี่เหลี่ยมผืนผ้ามุมมน 3"/>
          <p:cNvSpPr/>
          <p:nvPr/>
        </p:nvSpPr>
        <p:spPr>
          <a:xfrm>
            <a:off x="1752600" y="1793484"/>
            <a:ext cx="6858000" cy="131166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ระเบียบกระทรวงมหาดไทย ว่าด้วยเงินบำรุงโรงพยาบาลและหน่วยบริการสาธารณสุขขององค์กรปกครองส่วนท้องถิ่น พ.ศ. 2560 และแก้ไขเพิ่มเติม (ฉบับที่ 2) พ.ศ. 2561</a:t>
            </a:r>
          </a:p>
        </p:txBody>
      </p:sp>
      <p:sp>
        <p:nvSpPr>
          <p:cNvPr id="10" name="ลูกศรขวาท้ายบาก 9"/>
          <p:cNvSpPr/>
          <p:nvPr/>
        </p:nvSpPr>
        <p:spPr>
          <a:xfrm>
            <a:off x="533400" y="3867150"/>
            <a:ext cx="914400" cy="381000"/>
          </a:xfrm>
          <a:prstGeom prst="notched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สี่เหลี่ยมผืนผ้ามุมมน 3"/>
          <p:cNvSpPr/>
          <p:nvPr/>
        </p:nvSpPr>
        <p:spPr>
          <a:xfrm>
            <a:off x="1752600" y="3257550"/>
            <a:ext cx="6858000" cy="155461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หนังสือกรมส่งเสริมการปกครองท้องถิ่น ที่ มท 0808.2/ว 1095 ลงวันที่ 28 พฤษภาคม 2564 เรื่อง รูปแบบและการจำแนกประเภทรายรับ - รายจ่าย งบประมาณรายจ่ายประจำปีขององค์กรปกครองส่วนท้องถิ่น</a:t>
            </a:r>
          </a:p>
        </p:txBody>
      </p:sp>
    </p:spTree>
    <p:extLst>
      <p:ext uri="{BB962C8B-B14F-4D97-AF65-F5344CB8AC3E}">
        <p14:creationId xmlns:p14="http://schemas.microsoft.com/office/powerpoint/2010/main" val="319445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รูปภาพ 8" descr="ตรา อบจ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0629" y="361950"/>
            <a:ext cx="1440000" cy="1440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62DAB1FE-04DE-417B-9185-D02C8060CD22}"/>
              </a:ext>
            </a:extLst>
          </p:cNvPr>
          <p:cNvSpPr txBox="1"/>
          <p:nvPr/>
        </p:nvSpPr>
        <p:spPr>
          <a:xfrm>
            <a:off x="-2" y="1801950"/>
            <a:ext cx="9144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ขอขอบคุณ</a:t>
            </a:r>
          </a:p>
          <a:p>
            <a:pPr algn="ctr"/>
            <a:r>
              <a:rPr lang="th-TH" sz="48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องค์การบริหารส่วนจังหวัดอุบลราชธานี</a:t>
            </a:r>
            <a:endParaRPr lang="en-US" sz="4800" b="1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9F303D27-76A5-4803-96A2-6707E42907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906" y="3241950"/>
            <a:ext cx="2278184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71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/>
        </p:nvSpPr>
        <p:spPr>
          <a:xfrm>
            <a:off x="179512" y="123478"/>
            <a:ext cx="8784976" cy="4752528"/>
          </a:xfrm>
          <a:prstGeom prst="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28600" y="514350"/>
            <a:ext cx="8686800" cy="13716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softEdge rad="127000"/>
          </a:effectLst>
        </p:spPr>
        <p:style>
          <a:lnRef idx="1">
            <a:schemeClr val="accent5"/>
          </a:lnRef>
          <a:fillRef idx="1003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80" tIns="34290" rIns="68580" bIns="34290" anchor="ctr">
            <a:noAutofit/>
          </a:bodyPr>
          <a:lstStyle/>
          <a:p>
            <a:br>
              <a:rPr lang="th-TH" sz="2800" b="1" u="sng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sz="2800" b="1" u="sng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ผู้ประสานงาน</a:t>
            </a:r>
            <a:br>
              <a:rPr lang="th-TH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ฝ่ายงบประมาณ กองยุทธศาสตร์และงบประมาณ</a:t>
            </a:r>
            <a:br>
              <a:rPr lang="th-TH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องค์การบริหารส่วนจังหวัดอุบลราชธานี</a:t>
            </a:r>
            <a:br>
              <a:rPr lang="th-TH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endParaRPr lang="th-TH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228600" y="1809750"/>
            <a:ext cx="8686800" cy="27432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noFill/>
            <a:prstDash val="solid"/>
          </a:ln>
          <a:effectLst>
            <a:softEdge rad="127000"/>
          </a:effectLst>
        </p:spPr>
        <p:style>
          <a:lnRef idx="1">
            <a:schemeClr val="accent5"/>
          </a:lnRef>
          <a:fillRef idx="1003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Autofit/>
          </a:bodyPr>
          <a:lstStyle/>
          <a:p>
            <a:endParaRPr kumimoji="0" lang="th-TH" sz="2000" b="1" i="0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kumimoji="0" lang="th-TH" sz="2000" b="1" i="0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1. 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นางสาว</a:t>
            </a:r>
            <a:r>
              <a:rPr lang="th-TH" sz="20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จีรภัทร์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สมเทพ ตำแหน่ง ผู้อำนวยการกองยุทธศาสตร์และงบประมาณ</a:t>
            </a:r>
            <a:endParaRPr lang="en-US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เบอร์โทร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087 – 782 – 8879 </a:t>
            </a:r>
            <a:endParaRPr lang="en-US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นาง</a:t>
            </a:r>
            <a:r>
              <a:rPr lang="th-TH" sz="20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พนัชญา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บุญแข็ง ตำแหน่ง หัวหน้าฝ่ายงบประมาณ </a:t>
            </a:r>
            <a:endParaRPr lang="en-US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เบอร์โทร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090 – 250 – 7129 </a:t>
            </a:r>
            <a:endParaRPr lang="en-US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นางกัญญาภัทร ทองผาย ตำแหน่ง นักวิเคราะห์นโยบายและแผนชำนาญการ</a:t>
            </a:r>
            <a:endParaRPr lang="en-US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เบอร์โทร 080 – 651 – 5428 </a:t>
            </a:r>
            <a:endParaRPr lang="en-US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 นาง</a:t>
            </a:r>
            <a:r>
              <a:rPr lang="th-TH" sz="20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พรธิ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ภาดา </a:t>
            </a:r>
            <a:r>
              <a:rPr lang="th-TH" sz="20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เจริญปพิชญา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ตำแหน่ง นักวิเคราะห์นโยบายและแผนชำนาญการ</a:t>
            </a:r>
            <a:endParaRPr lang="en-US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เบอร์โทร 081 – 999 – 5536 </a:t>
            </a:r>
            <a:r>
              <a:rPr kumimoji="0" lang="th-TH" sz="2000" b="1" i="0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b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kumimoji="0" lang="th-TH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12452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/>
          <p:cNvSpPr txBox="1">
            <a:spLocks/>
          </p:cNvSpPr>
          <p:nvPr/>
        </p:nvSpPr>
        <p:spPr>
          <a:xfrm>
            <a:off x="609600" y="1657350"/>
            <a:ext cx="8229601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softEdge rad="63500"/>
          </a:effectLst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None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ค่ายาและเวชภัณฑ์</a:t>
            </a:r>
          </a:p>
        </p:txBody>
      </p:sp>
      <p:sp>
        <p:nvSpPr>
          <p:cNvPr id="6" name="ม้วนกระดาษแนวนอน 5"/>
          <p:cNvSpPr/>
          <p:nvPr/>
        </p:nvSpPr>
        <p:spPr>
          <a:xfrm>
            <a:off x="110218" y="0"/>
            <a:ext cx="8852318" cy="135255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228600" y="209550"/>
            <a:ext cx="8729853" cy="990600"/>
          </a:xfrm>
        </p:spPr>
        <p:txBody>
          <a:bodyPr lIns="68580" tIns="34290" rIns="68580" bIns="34290">
            <a:noAutofit/>
          </a:bodyPr>
          <a:lstStyle/>
          <a:p>
            <a:r>
              <a:rPr lang="th-TH" sz="4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การจัดทำแผนการใช้เงินบำรุง</a:t>
            </a: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" dirty="0"/>
          </a:p>
        </p:txBody>
      </p:sp>
      <p:sp>
        <p:nvSpPr>
          <p:cNvPr id="14" name="Content Placeholder 4"/>
          <p:cNvSpPr txBox="1">
            <a:spLocks/>
          </p:cNvSpPr>
          <p:nvPr/>
        </p:nvSpPr>
        <p:spPr>
          <a:xfrm>
            <a:off x="609599" y="2419350"/>
            <a:ext cx="8229601" cy="990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softEdge rad="63500"/>
          </a:effectLst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thaiDist">
              <a:buNone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ค่าวัสดุ</a:t>
            </a:r>
          </a:p>
        </p:txBody>
      </p:sp>
      <p:sp>
        <p:nvSpPr>
          <p:cNvPr id="15" name="Content Placeholder 4"/>
          <p:cNvSpPr txBox="1">
            <a:spLocks/>
          </p:cNvSpPr>
          <p:nvPr/>
        </p:nvSpPr>
        <p:spPr>
          <a:xfrm>
            <a:off x="609599" y="3486150"/>
            <a:ext cx="8229601" cy="1143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softEdge rad="63500"/>
          </a:effectLst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thaiDist">
              <a:buNone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ค่าตอบแทนทางการแพทย์</a:t>
            </a:r>
          </a:p>
        </p:txBody>
      </p:sp>
    </p:spTree>
    <p:extLst>
      <p:ext uri="{BB962C8B-B14F-4D97-AF65-F5344CB8AC3E}">
        <p14:creationId xmlns:p14="http://schemas.microsoft.com/office/powerpoint/2010/main" val="154859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" dirty="0"/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228600" y="209550"/>
            <a:ext cx="8729853" cy="887474"/>
          </a:xfrm>
        </p:spPr>
        <p:txBody>
          <a:bodyPr lIns="68580" tIns="34290" rIns="68580" bIns="34290">
            <a:noAutofit/>
          </a:bodyPr>
          <a:lstStyle/>
          <a:p>
            <a:pPr algn="ctr"/>
            <a:r>
              <a:rPr lang="th-TH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การใช้จ่ายเงินบำรุง ให้จ่ายได้เพื่อการสาธารณสุขและ                                                     การบริหารจัดการโรงพยาบาลและหน่วยบริการสาธารณสุข ดังนี้</a:t>
            </a:r>
          </a:p>
        </p:txBody>
      </p:sp>
      <p:sp>
        <p:nvSpPr>
          <p:cNvPr id="12" name="ม้วนกระดาษแนวนอน 11"/>
          <p:cNvSpPr/>
          <p:nvPr/>
        </p:nvSpPr>
        <p:spPr>
          <a:xfrm>
            <a:off x="110218" y="0"/>
            <a:ext cx="8852318" cy="135255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Title 3"/>
          <p:cNvSpPr txBox="1">
            <a:spLocks/>
          </p:cNvSpPr>
          <p:nvPr/>
        </p:nvSpPr>
        <p:spPr>
          <a:xfrm>
            <a:off x="228600" y="209550"/>
            <a:ext cx="8729853" cy="99060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algn="ctr"/>
            <a:r>
              <a:rPr lang="th-TH" sz="4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การจัดทำแผนการใช้เงินบำรุง</a:t>
            </a:r>
          </a:p>
        </p:txBody>
      </p:sp>
      <p:sp>
        <p:nvSpPr>
          <p:cNvPr id="16" name="Content Placeholder 4"/>
          <p:cNvSpPr txBox="1">
            <a:spLocks/>
          </p:cNvSpPr>
          <p:nvPr/>
        </p:nvSpPr>
        <p:spPr>
          <a:xfrm>
            <a:off x="609599" y="1657350"/>
            <a:ext cx="8229601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softEdge rad="63500"/>
          </a:effectLst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None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 ค่าบริการทางการแพทย์</a:t>
            </a:r>
          </a:p>
        </p:txBody>
      </p:sp>
      <p:sp>
        <p:nvSpPr>
          <p:cNvPr id="17" name="Content Placeholder 4"/>
          <p:cNvSpPr txBox="1">
            <a:spLocks/>
          </p:cNvSpPr>
          <p:nvPr/>
        </p:nvSpPr>
        <p:spPr>
          <a:xfrm>
            <a:off x="609599" y="2343150"/>
            <a:ext cx="8229601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softEdge rad="63500"/>
          </a:effectLst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None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 ค่าครุภัณฑ์ ที่ดิน</a:t>
            </a:r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สิ่งก่อสร้าง</a:t>
            </a:r>
          </a:p>
        </p:txBody>
      </p:sp>
      <p:sp>
        <p:nvSpPr>
          <p:cNvPr id="18" name="Content Placeholder 4"/>
          <p:cNvSpPr txBox="1">
            <a:spLocks/>
          </p:cNvSpPr>
          <p:nvPr/>
        </p:nvSpPr>
        <p:spPr>
          <a:xfrm>
            <a:off x="609599" y="3028950"/>
            <a:ext cx="8229601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softEdge rad="63500"/>
          </a:effectLst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thaiDist">
              <a:buNone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6. ค่าใช้สอย</a:t>
            </a:r>
          </a:p>
        </p:txBody>
      </p:sp>
      <p:sp>
        <p:nvSpPr>
          <p:cNvPr id="19" name="Content Placeholder 4"/>
          <p:cNvSpPr txBox="1">
            <a:spLocks/>
          </p:cNvSpPr>
          <p:nvPr/>
        </p:nvSpPr>
        <p:spPr>
          <a:xfrm>
            <a:off x="609599" y="3714750"/>
            <a:ext cx="8229601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softEdge rad="63500"/>
          </a:effectLst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thaiDist">
              <a:buNone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7. ค่าสาธารณูปโภค</a:t>
            </a:r>
          </a:p>
        </p:txBody>
      </p:sp>
    </p:spTree>
    <p:extLst>
      <p:ext uri="{BB962C8B-B14F-4D97-AF65-F5344CB8AC3E}">
        <p14:creationId xmlns:p14="http://schemas.microsoft.com/office/powerpoint/2010/main" val="228494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ม้วนกระดาษแนวนอน 4"/>
          <p:cNvSpPr/>
          <p:nvPr/>
        </p:nvSpPr>
        <p:spPr>
          <a:xfrm>
            <a:off x="110218" y="-3558"/>
            <a:ext cx="8852318" cy="141990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th-TH" sz="4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การจัดทำแผนการใช้เงินบำรุง</a:t>
            </a: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232682" y="236477"/>
            <a:ext cx="8729853" cy="574112"/>
          </a:xfrm>
          <a:prstGeom prst="rect">
            <a:avLst/>
          </a:prstGeom>
        </p:spPr>
        <p:txBody>
          <a:bodyPr vert="horz" lIns="0" tIns="3429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th-TH" sz="4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" dirty="0"/>
          </a:p>
        </p:txBody>
      </p:sp>
      <p:sp>
        <p:nvSpPr>
          <p:cNvPr id="15" name="Content Placeholder 4"/>
          <p:cNvSpPr txBox="1">
            <a:spLocks/>
          </p:cNvSpPr>
          <p:nvPr/>
        </p:nvSpPr>
        <p:spPr>
          <a:xfrm>
            <a:off x="609599" y="1504950"/>
            <a:ext cx="8229601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softEdge rad="63500"/>
          </a:effectLst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None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8.  ค่าจ้างลูกจ้างชั่วคราว</a:t>
            </a:r>
          </a:p>
        </p:txBody>
      </p:sp>
      <p:sp>
        <p:nvSpPr>
          <p:cNvPr id="16" name="Content Placeholder 4"/>
          <p:cNvSpPr txBox="1">
            <a:spLocks/>
          </p:cNvSpPr>
          <p:nvPr/>
        </p:nvSpPr>
        <p:spPr>
          <a:xfrm>
            <a:off x="609599" y="2190750"/>
            <a:ext cx="8229601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softEdge rad="63500"/>
          </a:effectLst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vert="horz" wrap="none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thaiDist">
              <a:buNone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9.  ค่าตอบแทนการปฏิบัติงานนอกเวลาราชการ</a:t>
            </a:r>
          </a:p>
        </p:txBody>
      </p:sp>
      <p:sp>
        <p:nvSpPr>
          <p:cNvPr id="17" name="Content Placeholder 4"/>
          <p:cNvSpPr txBox="1">
            <a:spLocks/>
          </p:cNvSpPr>
          <p:nvPr/>
        </p:nvSpPr>
        <p:spPr>
          <a:xfrm>
            <a:off x="609599" y="3105150"/>
            <a:ext cx="8229601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softEdge rad="63500"/>
          </a:effectLst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vert="horz" wrap="none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thaiDist">
              <a:buNone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10. ค่าใช้จ่ายในการเดินทางไปราชการ</a:t>
            </a:r>
          </a:p>
        </p:txBody>
      </p:sp>
      <p:sp>
        <p:nvSpPr>
          <p:cNvPr id="18" name="Content Placeholder 4"/>
          <p:cNvSpPr txBox="1">
            <a:spLocks/>
          </p:cNvSpPr>
          <p:nvPr/>
        </p:nvSpPr>
        <p:spPr>
          <a:xfrm>
            <a:off x="609599" y="4019550"/>
            <a:ext cx="8229601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softEdge rad="63500"/>
          </a:effectLst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thaiDist">
              <a:buNone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11.  ค่าใช้จ่ายอื่นที่จำเป็นที่เกี่ยวข้องกับการสาธารณสุข</a:t>
            </a:r>
          </a:p>
        </p:txBody>
      </p:sp>
    </p:spTree>
    <p:extLst>
      <p:ext uri="{BB962C8B-B14F-4D97-AF65-F5344CB8AC3E}">
        <p14:creationId xmlns:p14="http://schemas.microsoft.com/office/powerpoint/2010/main" val="399499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232682" y="218108"/>
            <a:ext cx="8729853" cy="574112"/>
          </a:xfrm>
          <a:prstGeom prst="rect">
            <a:avLst/>
          </a:prstGeom>
        </p:spPr>
        <p:txBody>
          <a:bodyPr vert="horz" lIns="0" tIns="3429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th-TH" sz="4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" dirty="0"/>
          </a:p>
        </p:txBody>
      </p:sp>
      <p:sp>
        <p:nvSpPr>
          <p:cNvPr id="9" name="สี่เหลี่ยมมุมมน 8"/>
          <p:cNvSpPr/>
          <p:nvPr/>
        </p:nvSpPr>
        <p:spPr>
          <a:xfrm>
            <a:off x="457200" y="1047750"/>
            <a:ext cx="8305800" cy="35814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th-TH" sz="3600" dirty="0">
                <a:solidFill>
                  <a:schemeClr val="tx1"/>
                </a:solidFill>
                <a:latin typeface="TH NiramitIT๙" pitchFamily="2" charset="-34"/>
                <a:cs typeface="TH NiramitIT๙" pitchFamily="2" charset="-34"/>
              </a:rPr>
              <a:t>โรงพยาบาลส่งเสริมสุขภาพตำบล (รพ.สต.) ต้องจัดทำแผนการใช้จ่ายเงินบำรุงโรงพยาบาลและหน่วยบริการสาธารณสุข         เสนอคณะกรรมการพิจารณาแผนการใช้จ่ายเงินประจำปีของโรงพยาบาลส่งเสริมสุขภาพตำบล      (รพ.สต.) สังกัดองค์การบริหารส่วนจังหวัดอุบลราชธานี     เพื่อพิจารณาให้ความเห็นชอบแผนการใช้จ่ายเงินบำรุง</a:t>
            </a:r>
          </a:p>
        </p:txBody>
      </p:sp>
      <p:sp>
        <p:nvSpPr>
          <p:cNvPr id="11" name="ลูกศรขวา 10"/>
          <p:cNvSpPr/>
          <p:nvPr/>
        </p:nvSpPr>
        <p:spPr>
          <a:xfrm>
            <a:off x="2286000" y="2343150"/>
            <a:ext cx="838200" cy="3048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8424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/>
          <p:cNvSpPr txBox="1">
            <a:spLocks/>
          </p:cNvSpPr>
          <p:nvPr/>
        </p:nvSpPr>
        <p:spPr>
          <a:xfrm>
            <a:off x="3352800" y="1809750"/>
            <a:ext cx="5486400" cy="2209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buNone/>
            </a:pPr>
            <a:endParaRPr lang="th-TH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“เสนอผู้บริหารท้องถิ่นให้ความเห็นชอบแล้วเสนอให้สภาองค์กรปกครองส่วนท้องถิ่นอนุมัติ”</a:t>
            </a:r>
          </a:p>
          <a:p>
            <a:pPr marL="403622" indent="0">
              <a:buNone/>
            </a:pPr>
            <a:endParaRPr lang="th-TH" sz="3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03622" indent="0">
              <a:buNone/>
            </a:pPr>
            <a:endParaRPr lang="en-US" sz="3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ลูกศรขวา 11"/>
          <p:cNvSpPr/>
          <p:nvPr/>
        </p:nvSpPr>
        <p:spPr>
          <a:xfrm>
            <a:off x="442254" y="2402222"/>
            <a:ext cx="2529546" cy="99060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th-TH" sz="4000" b="1" dirty="0">
                <a:solidFill>
                  <a:schemeClr val="tx2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รพ.สต.</a:t>
            </a: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" dirty="0"/>
          </a:p>
        </p:txBody>
      </p:sp>
      <p:sp>
        <p:nvSpPr>
          <p:cNvPr id="11" name="ม้วนกระดาษแนวนอน 10"/>
          <p:cNvSpPr/>
          <p:nvPr/>
        </p:nvSpPr>
        <p:spPr>
          <a:xfrm>
            <a:off x="110218" y="-19050"/>
            <a:ext cx="8852318" cy="164850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 algn="ctr">
              <a:spcBef>
                <a:spcPct val="0"/>
              </a:spcBef>
              <a:buClrTx/>
              <a:defRPr/>
            </a:pPr>
            <a:r>
              <a:rPr lang="th-TH" sz="3500" b="1" kern="12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การจัดทำแผนการใช้จ่ายเงินบำรุง</a:t>
            </a:r>
          </a:p>
          <a:p>
            <a:pPr lvl="0" algn="ctr">
              <a:spcBef>
                <a:spcPct val="0"/>
              </a:spcBef>
              <a:buClrTx/>
              <a:defRPr/>
            </a:pPr>
            <a:r>
              <a:rPr lang="th-TH" sz="3500" b="1" kern="12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ตามข้อ 5. ค่าครุภัณฑ์ ที่ดินและสิ่งก่อสร้าง</a:t>
            </a:r>
          </a:p>
        </p:txBody>
      </p:sp>
    </p:spTree>
    <p:extLst>
      <p:ext uri="{BB962C8B-B14F-4D97-AF65-F5344CB8AC3E}">
        <p14:creationId xmlns:p14="http://schemas.microsoft.com/office/powerpoint/2010/main" val="262420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251520" y="1203598"/>
            <a:ext cx="8640960" cy="1224136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th-T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งบดำเนินงาน  </a:t>
            </a:r>
            <a:r>
              <a:rPr lang="th-TH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หมายถึง</a:t>
            </a:r>
            <a:r>
              <a:rPr lang="th-T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รายจ่ายที่กำหนดให้จ่ายเพื่อการบริหารงานประจำ ได้แก่ รายจ่ายที่จ่ายในลักษณะค่าตอบแทน ค่าใช้สอย ค่าวัสดุ และค่าสาธารณูปโภค รวมถึงรายจ่ายที่กำหนดให้จ่ายในลักษณะรายจ่ายดังกล่าว ประกอบด้วย</a:t>
            </a:r>
          </a:p>
        </p:txBody>
      </p:sp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0" cap="none" spc="0" normalizeH="0" baseline="0" noProof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lang="en" sz="1000" b="0" i="0" u="none" strike="noStrike" kern="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457200" y="253746"/>
            <a:ext cx="8507288" cy="939546"/>
          </a:xfrm>
        </p:spPr>
        <p:txBody>
          <a:bodyPr>
            <a:noAutofit/>
          </a:bodyPr>
          <a:lstStyle/>
          <a:p>
            <a:pPr algn="l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การจำแนกหมวดและประเภทรายจ่ายสำหรับงบประมาณรายจ่ายประจำปี</a:t>
            </a:r>
            <a:br>
              <a:rPr lang="th-TH" sz="32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ตามหนังสือกรมส่งเสริมการปกครองท้องถิ่น ที่ มท 0808.2/ว 1095 ลงวันที่ 28 พฤษภาคม 2564</a:t>
            </a:r>
          </a:p>
        </p:txBody>
      </p:sp>
      <p:sp>
        <p:nvSpPr>
          <p:cNvPr id="5" name="ตัวแทนเนื้อหา 1"/>
          <p:cNvSpPr txBox="1">
            <a:spLocks/>
          </p:cNvSpPr>
          <p:nvPr/>
        </p:nvSpPr>
        <p:spPr>
          <a:xfrm>
            <a:off x="323528" y="3939902"/>
            <a:ext cx="1656184" cy="7920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  <a:sym typeface="Arial"/>
              </a:rPr>
              <a:t>ค่าตอบแทน</a:t>
            </a:r>
            <a:endParaRPr kumimoji="0" lang="th-TH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  <a:sym typeface="Arial"/>
            </a:endParaRPr>
          </a:p>
        </p:txBody>
      </p:sp>
      <p:sp>
        <p:nvSpPr>
          <p:cNvPr id="6" name="ตัวแทนเนื้อหา 1"/>
          <p:cNvSpPr txBox="1">
            <a:spLocks/>
          </p:cNvSpPr>
          <p:nvPr/>
        </p:nvSpPr>
        <p:spPr>
          <a:xfrm>
            <a:off x="2555776" y="3939902"/>
            <a:ext cx="1656184" cy="7920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  <a:sym typeface="Arial"/>
              </a:rPr>
              <a:t>ค่าใช้สอย</a:t>
            </a:r>
            <a:endParaRPr kumimoji="0" lang="th-TH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  <a:sym typeface="Arial"/>
            </a:endParaRPr>
          </a:p>
        </p:txBody>
      </p:sp>
      <p:sp>
        <p:nvSpPr>
          <p:cNvPr id="7" name="ตัวแทนเนื้อหา 1"/>
          <p:cNvSpPr txBox="1">
            <a:spLocks/>
          </p:cNvSpPr>
          <p:nvPr/>
        </p:nvSpPr>
        <p:spPr>
          <a:xfrm>
            <a:off x="4716016" y="3951312"/>
            <a:ext cx="1656184" cy="7920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  <a:sym typeface="Arial"/>
              </a:rPr>
              <a:t>ค่าวัสดุ</a:t>
            </a:r>
            <a:endParaRPr kumimoji="0" lang="th-TH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  <a:sym typeface="Arial"/>
            </a:endParaRPr>
          </a:p>
        </p:txBody>
      </p:sp>
      <p:sp>
        <p:nvSpPr>
          <p:cNvPr id="8" name="ตัวแทนเนื้อหา 1"/>
          <p:cNvSpPr txBox="1">
            <a:spLocks/>
          </p:cNvSpPr>
          <p:nvPr/>
        </p:nvSpPr>
        <p:spPr>
          <a:xfrm>
            <a:off x="6804248" y="3951312"/>
            <a:ext cx="1656184" cy="7920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  <a:sym typeface="Arial"/>
              </a:rPr>
              <a:t>ค่าสาธารณูปโภค</a:t>
            </a:r>
            <a:endParaRPr kumimoji="0" lang="th-TH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  <a:sym typeface="Arial"/>
            </a:endParaRPr>
          </a:p>
        </p:txBody>
      </p:sp>
      <p:sp>
        <p:nvSpPr>
          <p:cNvPr id="10" name="ตัวแทนเนื้อหา 1"/>
          <p:cNvSpPr txBox="1">
            <a:spLocks/>
          </p:cNvSpPr>
          <p:nvPr/>
        </p:nvSpPr>
        <p:spPr>
          <a:xfrm>
            <a:off x="251520" y="2499742"/>
            <a:ext cx="8640960" cy="72008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bliqueTopRigh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  <a:sym typeface="Arial"/>
              </a:rPr>
              <a:t>งบดำเนินงาน</a:t>
            </a: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itchFamily="34" charset="-34"/>
              <a:ea typeface="+mn-ea"/>
              <a:cs typeface="TH SarabunPSK" pitchFamily="34" charset="-34"/>
              <a:sym typeface="Arial"/>
            </a:endParaRPr>
          </a:p>
        </p:txBody>
      </p:sp>
      <p:sp>
        <p:nvSpPr>
          <p:cNvPr id="11" name="ลูกศรลง 10"/>
          <p:cNvSpPr/>
          <p:nvPr/>
        </p:nvSpPr>
        <p:spPr>
          <a:xfrm>
            <a:off x="827584" y="3363838"/>
            <a:ext cx="504056" cy="504056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th-TH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KodchiangUPC" panose="02020603050405020304" pitchFamily="18" charset="-34"/>
              <a:sym typeface="Arial"/>
            </a:endParaRPr>
          </a:p>
        </p:txBody>
      </p:sp>
      <p:sp>
        <p:nvSpPr>
          <p:cNvPr id="12" name="ลูกศรลง 11"/>
          <p:cNvSpPr/>
          <p:nvPr/>
        </p:nvSpPr>
        <p:spPr>
          <a:xfrm>
            <a:off x="3131840" y="3350679"/>
            <a:ext cx="504056" cy="504056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th-TH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KodchiangUPC" panose="02020603050405020304" pitchFamily="18" charset="-34"/>
              <a:sym typeface="Arial"/>
            </a:endParaRPr>
          </a:p>
        </p:txBody>
      </p:sp>
      <p:sp>
        <p:nvSpPr>
          <p:cNvPr id="13" name="ลูกศรลง 12"/>
          <p:cNvSpPr/>
          <p:nvPr/>
        </p:nvSpPr>
        <p:spPr>
          <a:xfrm>
            <a:off x="5292080" y="3363838"/>
            <a:ext cx="504056" cy="504056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th-TH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KodchiangUPC" panose="02020603050405020304" pitchFamily="18" charset="-34"/>
              <a:sym typeface="Arial"/>
            </a:endParaRPr>
          </a:p>
        </p:txBody>
      </p:sp>
      <p:sp>
        <p:nvSpPr>
          <p:cNvPr id="14" name="ลูกศรลง 13"/>
          <p:cNvSpPr/>
          <p:nvPr/>
        </p:nvSpPr>
        <p:spPr>
          <a:xfrm>
            <a:off x="7380312" y="3350679"/>
            <a:ext cx="504056" cy="504056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th-TH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KodchiangUPC" panose="02020603050405020304" pitchFamily="18" charset="-34"/>
              <a:sym typeface="Arial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868" y="1669729"/>
            <a:ext cx="2161976" cy="1550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1391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251520" y="1203598"/>
            <a:ext cx="8640960" cy="648072"/>
          </a:xfrm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th-TH" sz="25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ค่าตอบแทน</a:t>
            </a:r>
            <a:r>
              <a:rPr lang="th-TH" sz="25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5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หมายถึง เงินที่จ่ายตอบแทนให้แก่ผู้ปฏิบัติงานให้แก่องค์กรปกครองส่วนท้องถิ่น</a:t>
            </a:r>
          </a:p>
        </p:txBody>
      </p:sp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n" dirty="0"/>
          </a:p>
        </p:txBody>
      </p:sp>
      <p:sp>
        <p:nvSpPr>
          <p:cNvPr id="5" name="ตัวแทนเนื้อหา 1"/>
          <p:cNvSpPr txBox="1">
            <a:spLocks/>
          </p:cNvSpPr>
          <p:nvPr/>
        </p:nvSpPr>
        <p:spPr>
          <a:xfrm>
            <a:off x="323528" y="1923678"/>
            <a:ext cx="8568952" cy="280831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32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8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- ค่าตอบแทนผู้ปฏิบัติราชการอันเป็นประโยชน์แก่ อปท.                                             </a:t>
            </a:r>
            <a:r>
              <a:rPr lang="th-TH" sz="80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(เงินตอบแทนอื่นเป็นกรณีพิเศษแก่ข้าราชการฯ ห้ามตั้งจ่ายจากเงินอุดหนุนฯ)</a:t>
            </a:r>
          </a:p>
          <a:p>
            <a:pPr marL="0" indent="0">
              <a:buNone/>
            </a:pPr>
            <a:r>
              <a:rPr lang="th-TH" sz="8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- ค่าเบี้ยประชุม</a:t>
            </a:r>
          </a:p>
          <a:p>
            <a:pPr marL="0" indent="0">
              <a:buNone/>
            </a:pPr>
            <a:r>
              <a:rPr lang="th-TH" sz="8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- ค่าเช่าบ้าน</a:t>
            </a:r>
          </a:p>
          <a:p>
            <a:pPr marL="0" indent="0" algn="thaiDist">
              <a:buNone/>
            </a:pPr>
            <a:r>
              <a:rPr lang="th-TH" sz="8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- ค่าตอบแทนการปฏิบัติงานนอกเวลาราชการ </a:t>
            </a:r>
            <a:r>
              <a:rPr lang="th-TH" sz="80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(ให้ตั้งให้เพียงพอต่อการดำเนินงานไม่มีหลักเกณฑ์ตายตัว) </a:t>
            </a:r>
          </a:p>
          <a:p>
            <a:pPr>
              <a:buFontTx/>
              <a:buChar char="-"/>
            </a:pPr>
            <a:endParaRPr lang="th-TH" sz="51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 algn="ctr">
              <a:buNone/>
            </a:pPr>
            <a:r>
              <a:rPr lang="th-TH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ฯลฯ</a:t>
            </a:r>
          </a:p>
          <a:p>
            <a:pPr>
              <a:buFontTx/>
              <a:buChar char="-"/>
            </a:pPr>
            <a:endParaRPr lang="th-TH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buFontTx/>
              <a:buChar char="-"/>
            </a:pPr>
            <a:endParaRPr lang="th-TH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buFontTx/>
              <a:buChar char="-"/>
            </a:pPr>
            <a:endParaRPr lang="th-TH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8194" name="Picture 2" descr="Daffodil PNG โปร่งใส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651870"/>
            <a:ext cx="1416756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ชื่อเรื่อง 3">
            <a:extLst>
              <a:ext uri="{FF2B5EF4-FFF2-40B4-BE49-F238E27FC236}">
                <a16:creationId xmlns:a16="http://schemas.microsoft.com/office/drawing/2014/main" id="{74249DB7-3878-44DC-8689-CE4003A97FE2}"/>
              </a:ext>
            </a:extLst>
          </p:cNvPr>
          <p:cNvSpPr txBox="1">
            <a:spLocks/>
          </p:cNvSpPr>
          <p:nvPr/>
        </p:nvSpPr>
        <p:spPr>
          <a:xfrm>
            <a:off x="457200" y="253746"/>
            <a:ext cx="8507288" cy="9395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buClrTx/>
              <a:buFontTx/>
            </a:pPr>
            <a:r>
              <a:rPr lang="th-TH" sz="32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การจำแนกหมวดและประเภทรายจ่ายสำหรับงบประมาณรายจ่ายประจำปี</a:t>
            </a:r>
            <a:br>
              <a:rPr lang="th-TH" sz="32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ตามหนังสือกรมส่งเสริมการปกครองท้องถิ่น ที่ มท 0808.2/ว 1095 ลงวันที่ 28 พฤษภาคม 2564</a:t>
            </a:r>
          </a:p>
        </p:txBody>
      </p:sp>
    </p:spTree>
    <p:extLst>
      <p:ext uri="{BB962C8B-B14F-4D97-AF65-F5344CB8AC3E}">
        <p14:creationId xmlns:p14="http://schemas.microsoft.com/office/powerpoint/2010/main" val="1496515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รูปคลื่น">
  <a:themeElements>
    <a:clrScheme name="รูปคลื่น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รูปคลื่น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รูปคลื่น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10765</TotalTime>
  <Words>1334</Words>
  <Application>Microsoft Office PowerPoint</Application>
  <PresentationFormat>นำเสนอทางหน้าจอ (16:9)</PresentationFormat>
  <Paragraphs>122</Paragraphs>
  <Slides>21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21</vt:i4>
      </vt:variant>
    </vt:vector>
  </HeadingPairs>
  <TitlesOfParts>
    <vt:vector size="29" baseType="lpstr">
      <vt:lpstr>Arial</vt:lpstr>
      <vt:lpstr>Symbol</vt:lpstr>
      <vt:lpstr>TH NiramitIT๙</vt:lpstr>
      <vt:lpstr>TH Niramit AS</vt:lpstr>
      <vt:lpstr>TH SarabunPSK</vt:lpstr>
      <vt:lpstr>Angsana New</vt:lpstr>
      <vt:lpstr>Candara</vt:lpstr>
      <vt:lpstr>รูปคลื่น</vt:lpstr>
      <vt:lpstr>งานนำเสนอ PowerPoint</vt:lpstr>
      <vt:lpstr>งานนำเสนอ PowerPoint</vt:lpstr>
      <vt:lpstr>การจัดทำแผนการใช้เงินบำรุง</vt:lpstr>
      <vt:lpstr>การใช้จ่ายเงินบำรุง ให้จ่ายได้เพื่อการสาธารณสุขและ                                                     การบริหารจัดการโรงพยาบาลและหน่วยบริการสาธารณสุข ดังนี้</vt:lpstr>
      <vt:lpstr>งานนำเสนอ PowerPoint</vt:lpstr>
      <vt:lpstr>งานนำเสนอ PowerPoint</vt:lpstr>
      <vt:lpstr>งานนำเสนอ PowerPoint</vt:lpstr>
      <vt:lpstr>การจำแนกหมวดและประเภทรายจ่ายสำหรับงบประมาณรายจ่ายประจำปี ตามหนังสือกรมส่งเสริมการปกครองท้องถิ่น ที่ มท 0808.2/ว 1095 ลงวันที่ 28 พฤษภาคม 2564</vt:lpstr>
      <vt:lpstr>งานนำเสนอ PowerPoint</vt:lpstr>
      <vt:lpstr>การจำแนกหมวดและประเภทรายจ่ายสำหรับงบประมาณรายจ่ายประจำปี ตามหนังสือกรมส่งเสริมการปกครองท้องถิ่น ที่ มท 0808.2/ว 1095 ลงวันที่ 28 พฤษภาคม 2564</vt:lpstr>
      <vt:lpstr>งานนำเสนอ PowerPoint</vt:lpstr>
      <vt:lpstr>งานนำเสนอ PowerPoint</vt:lpstr>
      <vt:lpstr>การจำแนกหมวดและประเภทรายจ่ายสำหรับงบประมาณรายจ่ายประจำปี ตามหนังสือกรมส่งเสริมการปกครองท้องถิ่น ที่ มท 0808.2/ว 1095 ลงวันที่ 28 พฤษภาคม 2564</vt:lpstr>
      <vt:lpstr>การจำแนกหมวดและประเภทรายจ่ายสำหรับงบประมาณรายจ่ายประจำปี ตามหนังสือกรมส่งเสริมการปกครองท้องถิ่น ที่ มท 0808.2/ว 1095 ลงวันที่ 28 พฤษภาคม 2564</vt:lpstr>
      <vt:lpstr>สิ่งของที่จัดเป็นวัสดุ ให้แบ่งการพิจาณาออกเป็น 3 ประเภท ดังนี้</vt:lpstr>
      <vt:lpstr>การจำแนกหมวดและประเภทรายจ่ายสำหรับงบประมาณรายจ่ายประจำปี ตามหนังสือกรมส่งเสริมการปกครองท้องถิ่น ที่ มท 0808.2/ว 1095 ลงวันที่ 28 พฤษภาคม 2564</vt:lpstr>
      <vt:lpstr>การจำแนกหมวดและประเภทรายจ่ายสำหรับงบประมาณรายจ่ายประจำปี ตามหนังสือกรมส่งเสริมการปกครองท้องถิ่น ที่ มท 0808.2/ว 1095 ลงวันที่ 28 พฤษภาคม 2564</vt:lpstr>
      <vt:lpstr>การจำแนกหมวดและประเภทรายจ่ายสำหรับงบประมาณรายจ่ายประจำปี ตามหนังสือกรมส่งเสริมการปกครองท้องถิ่น ที่ มท 0808.2/ว 1095 ลงวันที่ 28 พฤษภาคม 2564</vt:lpstr>
      <vt:lpstr>การจำแนกหมวดและประเภทรายจ่ายสำหรับงบประมาณรายจ่ายประจำปี ตามหนังสือกรมส่งเสริมการปกครองท้องถิ่น ที่ มท 0808.2/ว 1095 ลงวันที่ 28 พฤษภาคม 2564</vt:lpstr>
      <vt:lpstr>งานนำเสนอ PowerPoint</vt:lpstr>
      <vt:lpstr> ผู้ประสานงาน ฝ่ายงบประมาณ กองยุทธศาสตร์และงบประมาณ องค์การบริหารส่วนจังหวัดอุบลราชธานี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admin</dc:creator>
  <cp:lastModifiedBy>พรธิภาดา เจริญปพิชญา</cp:lastModifiedBy>
  <cp:revision>633</cp:revision>
  <cp:lastPrinted>2022-11-07T08:50:29Z</cp:lastPrinted>
  <dcterms:modified xsi:type="dcterms:W3CDTF">2023-08-31T03:10:34Z</dcterms:modified>
</cp:coreProperties>
</file>